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56" r:id="rId2"/>
    <p:sldId id="257" r:id="rId3"/>
    <p:sldId id="258" r:id="rId4"/>
    <p:sldId id="307" r:id="rId5"/>
    <p:sldId id="259" r:id="rId6"/>
    <p:sldId id="308" r:id="rId7"/>
    <p:sldId id="260" r:id="rId8"/>
    <p:sldId id="309" r:id="rId9"/>
    <p:sldId id="310" r:id="rId10"/>
    <p:sldId id="302" r:id="rId11"/>
    <p:sldId id="272" r:id="rId12"/>
    <p:sldId id="312" r:id="rId13"/>
    <p:sldId id="313" r:id="rId14"/>
    <p:sldId id="303" r:id="rId15"/>
    <p:sldId id="316" r:id="rId16"/>
    <p:sldId id="304" r:id="rId17"/>
    <p:sldId id="270" r:id="rId18"/>
    <p:sldId id="317" r:id="rId19"/>
    <p:sldId id="318" r:id="rId20"/>
  </p:sldIdLst>
  <p:sldSz cx="9144000" cy="5143500" type="screen16x9"/>
  <p:notesSz cx="6858000" cy="9144000"/>
  <p:embeddedFontLst>
    <p:embeddedFont>
      <p:font typeface="Inter" panose="020B0604020202020204" charset="0"/>
      <p:regular r:id="rId22"/>
      <p:bold r:id="rId23"/>
    </p:embeddedFont>
    <p:embeddedFont>
      <p:font typeface="Josefin Sans" pitchFamily="2" charset="0"/>
      <p:regular r:id="rId24"/>
      <p:bold r:id="rId25"/>
      <p:italic r:id="rId26"/>
      <p:boldItalic r:id="rId27"/>
    </p:embeddedFont>
    <p:embeddedFont>
      <p:font typeface="Nunito Light"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EFF782-664E-4A54-84EF-2FF62F21516E}" v="1" dt="2023-10-23T02:54:01.523"/>
  </p1510:revLst>
</p1510:revInfo>
</file>

<file path=ppt/tableStyles.xml><?xml version="1.0" encoding="utf-8"?>
<a:tblStyleLst xmlns:a="http://schemas.openxmlformats.org/drawingml/2006/main" def="{88869A12-82F4-487A-AF60-161A0BEBEFC7}">
  <a:tblStyle styleId="{88869A12-82F4-487A-AF60-161A0BEBEF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580D788-9ADD-474C-9B9C-06E55F38714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67" autoAdjust="0"/>
  </p:normalViewPr>
  <p:slideViewPr>
    <p:cSldViewPr snapToGrid="0">
      <p:cViewPr varScale="1">
        <p:scale>
          <a:sx n="56" d="100"/>
          <a:sy n="56" d="100"/>
        </p:scale>
        <p:origin x="15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4fff4173e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4fff4173e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675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16241d4a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216241d4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Having determined the appropriate architectural styles that best models Kodi as a system and satisfies its functional and non-functional requirements, we group components by the services they provide in order to find an architecture that works at the highest level of abstraction.</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This diagram displays the major components and interactions that happen at the top level of implementation within the Kodi system. </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User Interfaces</a:t>
            </a:r>
            <a:r>
              <a:rPr lang="en-US" sz="1800" b="0" i="0" u="none" strike="noStrike" dirty="0">
                <a:solidFill>
                  <a:srgbClr val="000000"/>
                </a:solidFill>
                <a:effectLst/>
                <a:latin typeface="Arial" panose="020B0604020202020204" pitchFamily="34" charset="0"/>
              </a:rPr>
              <a:t> component encompasses the interfaces that constitute the visible and interactive parts of the system, defining KODI's appearance and handling user input.</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Third Party Integrator</a:t>
            </a:r>
            <a:r>
              <a:rPr lang="en-US" sz="1800" b="0" i="0" u="none" strike="noStrike" dirty="0">
                <a:solidFill>
                  <a:srgbClr val="000000"/>
                </a:solidFill>
                <a:effectLst/>
                <a:latin typeface="Arial" panose="020B0604020202020204" pitchFamily="34" charset="0"/>
              </a:rPr>
              <a:t> manages events from external sources that impact or work with the application's features.</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Media Controller</a:t>
            </a:r>
            <a:r>
              <a:rPr lang="en-US" sz="1800" b="0" i="0" u="none" strike="noStrike" dirty="0">
                <a:solidFill>
                  <a:srgbClr val="000000"/>
                </a:solidFill>
                <a:effectLst/>
                <a:latin typeface="Arial" panose="020B0604020202020204" pitchFamily="34" charset="0"/>
              </a:rPr>
              <a:t> is tasked with rendering and displaying various of the media types available within KODI.</a:t>
            </a:r>
            <a:endParaRPr lang="en-US" b="0" dirty="0">
              <a:effectLst/>
            </a:endParaRPr>
          </a:p>
          <a:p>
            <a:pPr marL="15875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Data/File Management</a:t>
            </a:r>
            <a:r>
              <a:rPr lang="en-US" sz="1800" b="0" i="0" u="none" strike="noStrike" dirty="0">
                <a:solidFill>
                  <a:srgbClr val="000000"/>
                </a:solidFill>
                <a:effectLst/>
                <a:latin typeface="Arial" panose="020B0604020202020204" pitchFamily="34" charset="0"/>
              </a:rPr>
              <a:t> oversees the collection and storage of media files and related data, including the files, metadata, and external libraries.</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Connection Controller</a:t>
            </a:r>
            <a:r>
              <a:rPr lang="en-US" sz="1800" b="0" i="0" u="none" strike="noStrike" dirty="0">
                <a:solidFill>
                  <a:srgbClr val="000000"/>
                </a:solidFill>
                <a:effectLst/>
                <a:latin typeface="Arial" panose="020B0604020202020204" pitchFamily="34" charset="0"/>
              </a:rPr>
              <a:t> facilitates streaming and connection services that KODI can provide through external sources and web connections.</a:t>
            </a:r>
            <a:endParaRPr lang="en-US" b="0" dirty="0">
              <a:effectLst/>
            </a:endParaRPr>
          </a:p>
          <a:p>
            <a:pPr marL="158750" indent="0">
              <a:buNone/>
            </a:pPr>
            <a:br>
              <a:rPr lang="en-US" dirty="0"/>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The User Interfaces component relies on the Third-Party Integrator, drawing on addons created specifically to shape the interface to the user’s desires. Additionally, it depends on the Media Controller for rendered media to display and on the Data/File Management for organizing and sorting media data in a user-friendly manner.</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The Third-Party Integrator, in turn, depends on all other components, managing addons that rely on functions from these components. It relies on external sources mainly, in order to receive these add-ons from developers who wish to add to or manipulate the other components of the KODI system to boost accessibility to users.</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The Media Controller primarily functions within itself to decode and render media. However, it depends on the Data/File Management component to provide raw encoded data of the media that the user wishes to interact with. Furthermore, it relies on User Interfaces for user input to determine the desired media and an interface to output the media to.</a:t>
            </a:r>
            <a:endParaRPr lang="en-US" b="0" dirty="0">
              <a:effectLst/>
            </a:endParaRPr>
          </a:p>
        </p:txBody>
      </p:sp>
    </p:spTree>
    <p:extLst>
      <p:ext uri="{BB962C8B-B14F-4D97-AF65-F5344CB8AC3E}">
        <p14:creationId xmlns:p14="http://schemas.microsoft.com/office/powerpoint/2010/main" val="1448915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br>
              <a:rPr lang="en-US" b="0" dirty="0">
                <a:effectLst/>
              </a:rPr>
            </a:br>
            <a:r>
              <a:rPr lang="en-US" sz="1100" b="0" i="0" u="none" strike="noStrike" dirty="0">
                <a:solidFill>
                  <a:srgbClr val="000000"/>
                </a:solidFill>
                <a:effectLst/>
                <a:latin typeface="Arial" panose="020B0604020202020204" pitchFamily="34" charset="0"/>
              </a:rPr>
              <a:t>The Data/File Management component depends on the Connection Controller for data to store. Internal dependencies include a metadata storage space and viewing options for effective data organization.</a:t>
            </a:r>
            <a:endParaRPr lang="en-US" b="0" dirty="0">
              <a:effectLst/>
            </a:endParaRPr>
          </a:p>
          <a:p>
            <a:pPr marL="158750" indent="0" rtl="0">
              <a:spcBef>
                <a:spcPts val="0"/>
              </a:spcBef>
              <a:spcAft>
                <a:spcPts val="0"/>
              </a:spcAft>
              <a:buNone/>
            </a:pPr>
            <a:br>
              <a:rPr lang="en-US" b="0" dirty="0">
                <a:effectLst/>
              </a:rPr>
            </a:br>
            <a:r>
              <a:rPr lang="en-US" sz="1100" b="0" i="0" u="none" strike="noStrike" dirty="0">
                <a:solidFill>
                  <a:srgbClr val="000000"/>
                </a:solidFill>
                <a:effectLst/>
                <a:latin typeface="Arial" panose="020B0604020202020204" pitchFamily="34" charset="0"/>
              </a:rPr>
              <a:t>The Connection Controller relies on external sources for data and multimedia streaming via KODI. It also depends on User Interfaces for streaming and on the Data/File Management to have data for file sharing functionality.</a:t>
            </a:r>
            <a:endParaRPr lang="en-US" b="0" dirty="0">
              <a:effectLst/>
            </a:endParaRPr>
          </a:p>
          <a:p>
            <a:pPr marL="158750" indent="0">
              <a:buNone/>
            </a:pPr>
            <a:br>
              <a:rPr lang="en-US" dirty="0"/>
            </a:br>
            <a:endParaRPr lang="en-CA" dirty="0"/>
          </a:p>
          <a:p>
            <a:endParaRPr lang="en-CA" dirty="0"/>
          </a:p>
        </p:txBody>
      </p:sp>
    </p:spTree>
    <p:extLst>
      <p:ext uri="{BB962C8B-B14F-4D97-AF65-F5344CB8AC3E}">
        <p14:creationId xmlns:p14="http://schemas.microsoft.com/office/powerpoint/2010/main" val="1785664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4fff4173e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4fff4173e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390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Concurrency is a key focus in KODI's development, aiming for fast load and boot times to enhance end-user perception. The software architecture incorporates elements that enable multiple tasks and processes to run in the background simultaneously without the user's awareness. </a:t>
            </a:r>
            <a:endParaRPr lang="en-US" b="0" dirty="0">
              <a:effectLst/>
            </a:endParaRPr>
          </a:p>
          <a:p>
            <a:pPr marL="158750" indent="0" rtl="0">
              <a:spcBef>
                <a:spcPts val="0"/>
              </a:spcBef>
              <a:spcAft>
                <a:spcPts val="0"/>
              </a:spcAft>
              <a:buNone/>
            </a:pPr>
            <a:br>
              <a:rPr lang="en-US" b="0" dirty="0">
                <a:effectLst/>
              </a:rPr>
            </a:br>
            <a:r>
              <a:rPr lang="en-US" b="0" dirty="0">
                <a:effectLst/>
              </a:rPr>
              <a:t>In terms of data flow, </a:t>
            </a:r>
            <a:r>
              <a:rPr lang="en-US" sz="1800" b="0" i="0" u="none" strike="noStrike" dirty="0">
                <a:solidFill>
                  <a:srgbClr val="000000"/>
                </a:solidFill>
                <a:effectLst/>
                <a:latin typeface="Arial" panose="020B0604020202020204" pitchFamily="34" charset="0"/>
              </a:rPr>
              <a:t>The components are clearly separated into the five established groups, particularly in the lower layers of implementation where data flow mostly occurs within the confines of each component. However, a notable exception arises at the uppermost layer, where these groups can engage in interactions, invoking each other and external sources. For instance, the Media Renderer, positioned beneath the top level, is limited to interactions with the layers below and above it. However the Media Controller, residing within the top level, can engage with other components, fostering broader interactions within the system.</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This concept is displayed in the use case diagram displayed here, showing how user input is able to be passed between modules on the highest level of abstraction.</a:t>
            </a:r>
            <a:endParaRPr lang="en-US" b="0" dirty="0">
              <a:effectLst/>
            </a:endParaRPr>
          </a:p>
          <a:p>
            <a:pPr marL="158750" indent="0">
              <a:buNone/>
            </a:pPr>
            <a:br>
              <a:rPr lang="en-US" dirty="0"/>
            </a:br>
            <a:endParaRPr lang="en-CA" dirty="0"/>
          </a:p>
        </p:txBody>
      </p:sp>
    </p:spTree>
    <p:extLst>
      <p:ext uri="{BB962C8B-B14F-4D97-AF65-F5344CB8AC3E}">
        <p14:creationId xmlns:p14="http://schemas.microsoft.com/office/powerpoint/2010/main" val="154811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4fff4173e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4fff4173e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908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KODI's software architecture teaches us valuable lessons about the significance of choosing the right architectural style for a system. Two core principles stand out in our exploration of KODI's architecture:</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Firstly, the emphasis on modularity is evident in KODI's design. The organization of components into modules enables users to enhance functionality by installing various add-ons and plugins. This directly supports KODI’s portability goals, and also allows the system to be contributed to and accessed easily. </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Secondly, KODI organizes its modules into different layers, which makes the codebase highly modifiable. This allows KODI to compile and run seamlessly even if a non-essential module or library is disabled or removed. This modifiability is especially crucial for an open-source project like KODI, enabling simultaneous development without adversely affecting other parts of the system. </a:t>
            </a:r>
            <a:br>
              <a:rPr lang="en-US" dirty="0"/>
            </a:b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While KODI's architecture has many strengths, it also faces some limitations with the most important ones being concerns regarding conflicts due to dependencies, performance concerns, and limitations due to the lack of central control within the system…:</a:t>
            </a:r>
            <a:endParaRPr lang="en-US" b="0" dirty="0">
              <a:effectLst/>
            </a:endParaRPr>
          </a:p>
          <a:p>
            <a:pPr marL="158750" indent="0" rtl="0" fontAlgn="base">
              <a:spcBef>
                <a:spcPts val="0"/>
              </a:spcBef>
              <a:spcAft>
                <a:spcPts val="0"/>
              </a:spcAft>
              <a:buFont typeface="Arial" panose="020B0604020202020204" pitchFamily="34" charset="0"/>
              <a:buNone/>
            </a:pPr>
            <a:br>
              <a:rPr lang="en-US" b="0" dirty="0">
                <a:effectLst/>
              </a:rPr>
            </a:br>
            <a:r>
              <a:rPr lang="en-US" b="0" dirty="0">
                <a:effectLst/>
              </a:rPr>
              <a:t>Specifically, </a:t>
            </a:r>
            <a:r>
              <a:rPr lang="en-US" sz="1800" b="0" i="0" u="none" strike="noStrike" dirty="0">
                <a:solidFill>
                  <a:srgbClr val="000000"/>
                </a:solidFill>
                <a:effectLst/>
                <a:latin typeface="Arial" panose="020B0604020202020204" pitchFamily="34" charset="0"/>
              </a:rPr>
              <a:t>The interdependencies between modules and layers may lead to complications between those with close dependencies. For example, changes in one module might have unintended consequences on others.</a:t>
            </a:r>
          </a:p>
          <a:p>
            <a:pPr marL="158750" indent="0" rtl="0" fontAlgn="base">
              <a:spcBef>
                <a:spcPts val="0"/>
              </a:spcBef>
              <a:spcAft>
                <a:spcPts val="0"/>
              </a:spcAft>
              <a:buFont typeface="Arial" panose="020B0604020202020204" pitchFamily="34" charset="0"/>
              <a:buNone/>
            </a:pPr>
            <a:endParaRPr 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en-US" sz="1800" b="0" i="0" u="none" strike="noStrike" dirty="0">
                <a:solidFill>
                  <a:srgbClr val="000000"/>
                </a:solidFill>
                <a:effectLst/>
                <a:latin typeface="Arial" panose="020B0604020202020204" pitchFamily="34" charset="0"/>
              </a:rPr>
              <a:t>Additionally, although KODI aims for fast load and boot times, the modular nature of the architecture could introduce performance overhead. Each additional module and layer adds a level of abstraction that might impact execution speed, depending on the device running the system</a:t>
            </a:r>
          </a:p>
          <a:p>
            <a:pPr marL="158750" indent="0" rtl="0" fontAlgn="base">
              <a:spcBef>
                <a:spcPts val="0"/>
              </a:spcBef>
              <a:spcAft>
                <a:spcPts val="0"/>
              </a:spcAft>
              <a:buFont typeface="Arial" panose="020B0604020202020204" pitchFamily="34" charset="0"/>
              <a:buNone/>
            </a:pPr>
            <a:endParaRPr lang="en-US" sz="1800" b="0" i="0" u="none" strike="noStrike" dirty="0">
              <a:solidFill>
                <a:srgbClr val="000000"/>
              </a:solidFill>
              <a:effectLst/>
              <a:latin typeface="Arial" panose="020B0604020202020204" pitchFamily="34" charset="0"/>
            </a:endParaRPr>
          </a:p>
          <a:p>
            <a:pPr marL="158750" indent="0" rtl="0" fontAlgn="base">
              <a:spcBef>
                <a:spcPts val="0"/>
              </a:spcBef>
              <a:spcAft>
                <a:spcPts val="0"/>
              </a:spcAft>
              <a:buFont typeface="Arial" panose="020B0604020202020204" pitchFamily="34" charset="0"/>
              <a:buNone/>
            </a:pPr>
            <a:r>
              <a:rPr lang="en-US" sz="1800" b="0" i="0" u="none" strike="noStrike" dirty="0">
                <a:solidFill>
                  <a:srgbClr val="000000"/>
                </a:solidFill>
                <a:effectLst/>
                <a:latin typeface="Arial" panose="020B0604020202020204" pitchFamily="34" charset="0"/>
              </a:rPr>
              <a:t>Finally, the decentralized nature of the architecture - while promoting modularity - might make it challenging to implement centralized control and coordination. This could lead to difficulties in managing all subsystems globally, or enforcing consistent </a:t>
            </a:r>
            <a:r>
              <a:rPr lang="en-US" sz="1800" b="0" i="0" u="none" strike="noStrike" dirty="0" err="1">
                <a:solidFill>
                  <a:srgbClr val="000000"/>
                </a:solidFill>
                <a:effectLst/>
                <a:latin typeface="Arial" panose="020B0604020202020204" pitchFamily="34" charset="0"/>
              </a:rPr>
              <a:t>behaviour</a:t>
            </a:r>
            <a:r>
              <a:rPr lang="en-US" sz="1800" b="0" i="0" u="none" strike="noStrike" dirty="0">
                <a:solidFill>
                  <a:srgbClr val="000000"/>
                </a:solidFill>
                <a:effectLst/>
                <a:latin typeface="Arial" panose="020B0604020202020204" pitchFamily="34" charset="0"/>
              </a:rPr>
              <a:t> across components.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9015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Overall, KODI's architecture stands out for its remarkable strengths, notably its modular and layered design that encourages users to enhance functionality through add-ons and plugins. This modularity, coupled with a clear separation of tasks as determined in our interpretation of the system’s conceptual architecture, fosters a highly modifiable codebase and allows simultaneous development without disrupting the entire system. The emphasis on portability and support for various multimedia formats points towards KODI’s architecture being ideal for an open-source project as successful as it is.</a:t>
            </a:r>
            <a:endParaRPr lang="en-US" b="0" dirty="0">
              <a:effectLst/>
            </a:endParaRPr>
          </a:p>
          <a:p>
            <a:pPr marL="158750" indent="0">
              <a:buNone/>
            </a:pPr>
            <a:br>
              <a:rPr lang="en-US" dirty="0"/>
            </a:br>
            <a:endParaRPr lang="en-CA" dirty="0"/>
          </a:p>
        </p:txBody>
      </p:sp>
    </p:spTree>
    <p:extLst>
      <p:ext uri="{BB962C8B-B14F-4D97-AF65-F5344CB8AC3E}">
        <p14:creationId xmlns:p14="http://schemas.microsoft.com/office/powerpoint/2010/main" val="1986233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4ffbd013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4ffbd013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XBMC Foundation initially crafted KODI as the ultimate entertainment hub, encompassing films, games, TV shows, and music. The source code, unveiled in June 2012, has since undergone perpetual expansion and enhancement. To fortify its multifaceted approach, the Kodi Media Player employs C++ and Python to allow plugins supporting various add-ons and third-party software like Spotify, Hulu, or YouTube.</a:t>
            </a:r>
            <a:endParaRPr lang="en-US" b="0" dirty="0">
              <a:effectLst/>
            </a:endParaRPr>
          </a:p>
          <a:p>
            <a:pPr marL="158750" indent="0"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In the program's backend, numerous software engineers, testers, and architects collaborate incessantly to refine KODI's source code. A closer look at key stakeholders reveals that only a select few developers wield the authority to approve or reject code contributions and pull requests. This privilege is earned through a substantial number of commits to the Git, symbolizing a profound commitment to the ongoing enhancement of KODI.</a:t>
            </a:r>
            <a:endParaRPr lang="en-US" b="0" dirty="0">
              <a:effectLst/>
            </a:endParaRPr>
          </a:p>
          <a:p>
            <a:pPr marL="158750" indent="0">
              <a:buNone/>
            </a:pPr>
            <a:endParaRPr dirty="0"/>
          </a:p>
        </p:txBody>
      </p:sp>
    </p:spTree>
    <p:extLst>
      <p:ext uri="{BB962C8B-B14F-4D97-AF65-F5344CB8AC3E}">
        <p14:creationId xmlns:p14="http://schemas.microsoft.com/office/powerpoint/2010/main" val="293976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4fff4173e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24fff4173e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In order to derive Kodi’s conceptual architecture, we must first determine what the functional requirements for Kodi must have been. Upon studying the documentation and the current concrete architecture of KODI , we can see that its objective revolves around serving as a versatile media player, distinguishing itself from traditional players that are generally confined to a single media format. Consequently, a pivotal demand placed on KODI is to prioritize portability without compromising performance.</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Hence, we are able to notice that these requirements fall under the two categories of media player, and libraries:</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Media player encompass a spectrum of functionalities catering to user interactions in content exploration and access. This includes graphic interfaces, image display, music and video playback, streaming, and the ability to customize skins.</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On the other hand, libraries focus on tasks associated with the aggregation, storage, and upkeep of entertainment content. This involves functions such as storage management, rendering, sorting, add-ons, and web scrapers.</a:t>
            </a:r>
            <a:endParaRPr lang="en-US" b="0" dirty="0">
              <a:effectLst/>
            </a:endParaRPr>
          </a:p>
          <a:p>
            <a:pPr marL="158750" indent="0" rtl="0">
              <a:spcBef>
                <a:spcPts val="0"/>
              </a:spcBef>
              <a:spcAft>
                <a:spcPts val="0"/>
              </a:spcAft>
              <a:buNone/>
            </a:pPr>
            <a:br>
              <a:rPr lang="en-US" b="0" dirty="0">
                <a:effectLst/>
              </a:rPr>
            </a:b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NFRs</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We can further evaluate quality metrics that Kodi meets in order to aid us in determining the best way to model the system’s conceptual architecture. Specifically, we can observe the following attributes…</a:t>
            </a:r>
            <a:endParaRPr lang="en-US" b="0" dirty="0">
              <a:effectLst/>
            </a:endParaRPr>
          </a:p>
          <a:p>
            <a:pPr marL="15875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Scalability </a:t>
            </a:r>
            <a:r>
              <a:rPr lang="en-US" sz="1800" b="0" i="0" u="none" strike="noStrike" dirty="0">
                <a:solidFill>
                  <a:srgbClr val="000000"/>
                </a:solidFill>
                <a:effectLst/>
                <a:latin typeface="Arial" panose="020B0604020202020204" pitchFamily="34" charset="0"/>
              </a:rPr>
              <a:t>is crucial for KODI due to its multimedia nature, necessitating the ability to adapt to an expanding array of file types and sizes. From small audio files to lengthy video files, KODI must seamlessly support diverse formats.</a:t>
            </a:r>
            <a:endParaRPr lang="en-US" b="0" dirty="0">
              <a:effectLst/>
            </a:endParaRPr>
          </a:p>
          <a:p>
            <a:pPr marL="15875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Integration </a:t>
            </a:r>
            <a:r>
              <a:rPr lang="en-US" sz="1800" b="0" i="0" u="none" strike="noStrike" dirty="0">
                <a:solidFill>
                  <a:srgbClr val="000000"/>
                </a:solidFill>
                <a:effectLst/>
                <a:latin typeface="Arial" panose="020B0604020202020204" pitchFamily="34" charset="0"/>
              </a:rPr>
              <a:t>plays a pivotal role, shaping the core functionality through the creation of custom add-ons for various file sharing needs. This design choice influences the architecture, demanding flexibility to accommodate additional space for third-party components. This, in turn, promotes a modular design, facilitating easier grouping, access, and adjustment of subsystems.</a:t>
            </a:r>
            <a:endParaRPr lang="en-US" b="0" dirty="0">
              <a:effectLst/>
            </a:endParaRPr>
          </a:p>
          <a:p>
            <a:pPr marL="15875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Portability </a:t>
            </a:r>
            <a:r>
              <a:rPr lang="en-US" sz="1800" b="0" i="0" u="none" strike="noStrike" dirty="0">
                <a:solidFill>
                  <a:srgbClr val="000000"/>
                </a:solidFill>
                <a:effectLst/>
                <a:latin typeface="Arial" panose="020B0604020202020204" pitchFamily="34" charset="0"/>
              </a:rPr>
              <a:t>is integral to KODI's design, enabling operation on a range of devices, from standard Windows or Linux PCs to Apple hardware and beyond. The system's versatility extends to supporting various multimedia formats, including containers, videos, audios, images, and subtitles.</a:t>
            </a:r>
            <a:endParaRPr lang="en-US" b="0" dirty="0">
              <a:effectLst/>
            </a:endParaRPr>
          </a:p>
          <a:p>
            <a:pPr marL="158750" indent="0" rtl="0">
              <a:spcBef>
                <a:spcPts val="0"/>
              </a:spcBef>
              <a:spcAft>
                <a:spcPts val="0"/>
              </a:spcAft>
              <a:buNone/>
            </a:pPr>
            <a:br>
              <a:rPr lang="en-US" b="0" dirty="0">
                <a:effectLst/>
              </a:rPr>
            </a:br>
            <a:r>
              <a:rPr lang="en-US" sz="1800" b="1" i="0" u="none" strike="noStrike" dirty="0">
                <a:solidFill>
                  <a:srgbClr val="000000"/>
                </a:solidFill>
                <a:effectLst/>
                <a:latin typeface="Arial" panose="020B0604020202020204" pitchFamily="34" charset="0"/>
              </a:rPr>
              <a:t>Testability </a:t>
            </a:r>
            <a:r>
              <a:rPr lang="en-US" sz="1800" b="0" i="0" u="none" strike="noStrike" dirty="0">
                <a:solidFill>
                  <a:srgbClr val="000000"/>
                </a:solidFill>
                <a:effectLst/>
                <a:latin typeface="Arial" panose="020B0604020202020204" pitchFamily="34" charset="0"/>
              </a:rPr>
              <a:t>is a critical consideration, given KODI's development by independent developers with limited structure and documentation. The architecture must aid developers in pinpointing and resolving issues within the code efficiently.</a:t>
            </a:r>
            <a:endParaRPr lang="en-US" b="0" dirty="0">
              <a:effectLst/>
            </a:endParaRPr>
          </a:p>
          <a:p>
            <a:pPr marL="158750" indent="0">
              <a:buNone/>
            </a:pPr>
            <a:br>
              <a:rPr lang="en-US" dirty="0"/>
            </a:br>
            <a:endParaRPr lang="en-CA" b="1" dirty="0"/>
          </a:p>
        </p:txBody>
      </p:sp>
    </p:spTree>
    <p:extLst>
      <p:ext uri="{BB962C8B-B14F-4D97-AF65-F5344CB8AC3E}">
        <p14:creationId xmlns:p14="http://schemas.microsoft.com/office/powerpoint/2010/main" val="346350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4fff4173e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4fff4173e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Upon examining KODI's functionality and assumed requirements, as well as extrapolating insights from its concrete architecture, it becomes apparent that the system adopts a blend of modular and layered architectural styles. KODI incorporates multiple distinct modules, each addressing different categories of operations and limiting communication outside their module to the topmost level. This configuration ensures easy replacement of components, high-level additions, and standalone usability—an alignment that satisfies the integration and testability requirements.</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Moreover, these modules follow a layered design, facilitating clear interaction distinctions and minimizing dependencies that could hinder the desired modular structure. This layered approach provides the necessary structure, contributing to the required scalability and portability of the system mentioned earlier.</a:t>
            </a:r>
            <a:endParaRPr lang="en-US" b="0" dirty="0">
              <a:effectLst/>
            </a:endParaRPr>
          </a:p>
          <a:p>
            <a:pPr marL="158750" indent="0" rtl="0">
              <a:spcBef>
                <a:spcPts val="0"/>
              </a:spcBef>
              <a:spcAft>
                <a:spcPts val="0"/>
              </a:spcAft>
              <a:buNone/>
            </a:pPr>
            <a:br>
              <a:rPr lang="en-US" b="0" dirty="0">
                <a:effectLst/>
              </a:rPr>
            </a:br>
            <a:endParaRPr lang="en-CA" dirty="0"/>
          </a:p>
        </p:txBody>
      </p:sp>
    </p:spTree>
    <p:extLst>
      <p:ext uri="{BB962C8B-B14F-4D97-AF65-F5344CB8AC3E}">
        <p14:creationId xmlns:p14="http://schemas.microsoft.com/office/powerpoint/2010/main" val="1443301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100" b="0" i="0" u="none" strike="noStrike" dirty="0">
                <a:solidFill>
                  <a:srgbClr val="000000"/>
                </a:solidFill>
                <a:effectLst/>
                <a:latin typeface="Arial" panose="020B0604020202020204" pitchFamily="34" charset="0"/>
              </a:rPr>
              <a:t>The main alternative we considered was a peer-to-peer style, as we believed that the modularity of Kodi’s functions could be well-encapsulated within separate components that all interact with one another by providing their respective services. The reason we rejected this alternative is due to the layered structure that we noticed was present in Kodi’s concrete architecture. We observed that the modules were organized in layers, where each lower layer dealt with lower-level processes. We also noticed that these sections did not interact with non-adjacent sections, leading us further to determine that this was a layered, modular architecture as opposed to a peer-to-peer style.</a:t>
            </a:r>
            <a:endParaRPr lang="en-US" b="0" dirty="0">
              <a:effectLst/>
            </a:endParaRPr>
          </a:p>
          <a:p>
            <a:pPr marL="158750" indent="0">
              <a:buNone/>
            </a:pPr>
            <a:br>
              <a:rPr lang="en-US" dirty="0"/>
            </a:br>
            <a:endParaRPr lang="en-CA" dirty="0"/>
          </a:p>
          <a:p>
            <a:pPr marL="158750" indent="0">
              <a:buNone/>
            </a:pPr>
            <a:endParaRPr lang="en-CA" dirty="0"/>
          </a:p>
        </p:txBody>
      </p:sp>
    </p:spTree>
    <p:extLst>
      <p:ext uri="{BB962C8B-B14F-4D97-AF65-F5344CB8AC3E}">
        <p14:creationId xmlns:p14="http://schemas.microsoft.com/office/powerpoint/2010/main" val="378096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35000" y="1318050"/>
            <a:ext cx="6474000" cy="1955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65600" y="3349650"/>
            <a:ext cx="46128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11400" y="-145498"/>
            <a:ext cx="9656600" cy="5204973"/>
            <a:chOff x="-211400" y="-145498"/>
            <a:chExt cx="9656600" cy="5204973"/>
          </a:xfrm>
        </p:grpSpPr>
        <p:sp>
          <p:nvSpPr>
            <p:cNvPr id="12" name="Google Shape;12;p2"/>
            <p:cNvSpPr/>
            <p:nvPr/>
          </p:nvSpPr>
          <p:spPr>
            <a:xfrm>
              <a:off x="8511275" y="0"/>
              <a:ext cx="633000" cy="195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239923" y="76200"/>
              <a:ext cx="742310" cy="1955388"/>
              <a:chOff x="8239923" y="76200"/>
              <a:chExt cx="742310" cy="1955388"/>
            </a:xfrm>
          </p:grpSpPr>
          <p:sp>
            <p:nvSpPr>
              <p:cNvPr id="14" name="Google Shape;14;p2"/>
              <p:cNvSpPr/>
              <p:nvPr/>
            </p:nvSpPr>
            <p:spPr>
              <a:xfrm>
                <a:off x="823992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16126"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92328"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68531"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4473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3992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416126"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592328"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768531"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94473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3992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16126"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92328"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68531"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94473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23992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416126"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592328"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8531"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94473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3992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416126"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592328"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768531"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94473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23992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416126"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592328"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768531"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94473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23992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16126"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592328"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768531"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94473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23992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416126"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592328"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768531"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94473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p:nvPr/>
          </p:nvSpPr>
          <p:spPr>
            <a:xfrm>
              <a:off x="160725" y="4311200"/>
              <a:ext cx="633000" cy="633000"/>
            </a:xfrm>
            <a:prstGeom prst="pie">
              <a:avLst>
                <a:gd name="adj1" fmla="val 0"/>
                <a:gd name="adj2" fmla="val 107802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60725" y="38257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60725" y="3340263"/>
              <a:ext cx="633000" cy="633000"/>
            </a:xfrm>
            <a:prstGeom prst="pie">
              <a:avLst>
                <a:gd name="adj1" fmla="val 0"/>
                <a:gd name="adj2" fmla="val 1078026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a:off x="8618343" y="3421192"/>
              <a:ext cx="826857" cy="1638283"/>
              <a:chOff x="8618343" y="3421192"/>
              <a:chExt cx="826857" cy="1638283"/>
            </a:xfrm>
          </p:grpSpPr>
          <p:sp>
            <p:nvSpPr>
              <p:cNvPr id="58" name="Google Shape;58;p2"/>
              <p:cNvSpPr/>
              <p:nvPr/>
            </p:nvSpPr>
            <p:spPr>
              <a:xfrm>
                <a:off x="8618400" y="4232675"/>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8618343" y="3421192"/>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211400" y="-145498"/>
              <a:ext cx="2116512" cy="604752"/>
              <a:chOff x="-211400" y="-145498"/>
              <a:chExt cx="2116512" cy="604752"/>
            </a:xfrm>
          </p:grpSpPr>
          <p:sp>
            <p:nvSpPr>
              <p:cNvPr id="61" name="Google Shape;61;p2"/>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5"/>
        <p:cNvGrpSpPr/>
        <p:nvPr/>
      </p:nvGrpSpPr>
      <p:grpSpPr>
        <a:xfrm>
          <a:off x="0" y="0"/>
          <a:ext cx="0" cy="0"/>
          <a:chOff x="0" y="0"/>
          <a:chExt cx="0" cy="0"/>
        </a:xfrm>
      </p:grpSpPr>
      <p:sp>
        <p:nvSpPr>
          <p:cNvPr id="356" name="Google Shape;356;p11"/>
          <p:cNvSpPr txBox="1">
            <a:spLocks noGrp="1"/>
          </p:cNvSpPr>
          <p:nvPr>
            <p:ph type="title" hasCustomPrompt="1"/>
          </p:nvPr>
        </p:nvSpPr>
        <p:spPr>
          <a:xfrm>
            <a:off x="1791600" y="1723950"/>
            <a:ext cx="5560800" cy="1056300"/>
          </a:xfrm>
          <a:prstGeom prst="rect">
            <a:avLst/>
          </a:prstGeom>
          <a:solidFill>
            <a:schemeClr val="accent2"/>
          </a:solidFill>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7" name="Google Shape;357;p11"/>
          <p:cNvSpPr txBox="1">
            <a:spLocks noGrp="1"/>
          </p:cNvSpPr>
          <p:nvPr>
            <p:ph type="subTitle" idx="1"/>
          </p:nvPr>
        </p:nvSpPr>
        <p:spPr>
          <a:xfrm>
            <a:off x="1791600" y="2922450"/>
            <a:ext cx="5560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58" name="Google Shape;358;p11"/>
          <p:cNvGrpSpPr/>
          <p:nvPr/>
        </p:nvGrpSpPr>
        <p:grpSpPr>
          <a:xfrm>
            <a:off x="-2" y="-436277"/>
            <a:ext cx="9605710" cy="5645031"/>
            <a:chOff x="-2" y="-436277"/>
            <a:chExt cx="9605710" cy="5645031"/>
          </a:xfrm>
        </p:grpSpPr>
        <p:sp>
          <p:nvSpPr>
            <p:cNvPr id="359" name="Google Shape;359;p11"/>
            <p:cNvSpPr/>
            <p:nvPr/>
          </p:nvSpPr>
          <p:spPr>
            <a:xfrm flipH="1">
              <a:off x="-2" y="0"/>
              <a:ext cx="633000" cy="195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11"/>
            <p:cNvGrpSpPr/>
            <p:nvPr/>
          </p:nvGrpSpPr>
          <p:grpSpPr>
            <a:xfrm flipH="1">
              <a:off x="162040" y="76200"/>
              <a:ext cx="742310" cy="1955388"/>
              <a:chOff x="8239923" y="76200"/>
              <a:chExt cx="742310" cy="1955388"/>
            </a:xfrm>
          </p:grpSpPr>
          <p:sp>
            <p:nvSpPr>
              <p:cNvPr id="361" name="Google Shape;361;p11"/>
              <p:cNvSpPr/>
              <p:nvPr/>
            </p:nvSpPr>
            <p:spPr>
              <a:xfrm>
                <a:off x="823992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8416126"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8592328"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8768531"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894473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823992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8416126"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8592328"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8768531"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894473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823992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8416126"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8592328"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8768531"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894473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823992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8416126"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8592328"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8768531"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894473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823992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8416126"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8592328"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8768531"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894473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823992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8416126"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8592328"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8768531"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894473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823992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8416126"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8592328"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8768531"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894473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823992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8416126"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8592328"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8768531"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894473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1"/>
            <p:cNvGrpSpPr/>
            <p:nvPr/>
          </p:nvGrpSpPr>
          <p:grpSpPr>
            <a:xfrm>
              <a:off x="713225" y="3202463"/>
              <a:ext cx="633000" cy="1603937"/>
              <a:chOff x="713225" y="3202463"/>
              <a:chExt cx="633000" cy="1603937"/>
            </a:xfrm>
          </p:grpSpPr>
          <p:sp>
            <p:nvSpPr>
              <p:cNvPr id="402" name="Google Shape;402;p11"/>
              <p:cNvSpPr/>
              <p:nvPr/>
            </p:nvSpPr>
            <p:spPr>
              <a:xfrm>
                <a:off x="713225" y="4173400"/>
                <a:ext cx="633000" cy="633000"/>
              </a:xfrm>
              <a:prstGeom prst="pie">
                <a:avLst>
                  <a:gd name="adj1" fmla="val 0"/>
                  <a:gd name="adj2" fmla="val 107802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713225" y="36879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713225" y="3202463"/>
                <a:ext cx="633000" cy="633000"/>
              </a:xfrm>
              <a:prstGeom prst="pie">
                <a:avLst>
                  <a:gd name="adj1" fmla="val 0"/>
                  <a:gd name="adj2" fmla="val 1078026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1"/>
            <p:cNvGrpSpPr/>
            <p:nvPr/>
          </p:nvGrpSpPr>
          <p:grpSpPr>
            <a:xfrm>
              <a:off x="7167075" y="4604002"/>
              <a:ext cx="2116512" cy="604752"/>
              <a:chOff x="-211400" y="-145498"/>
              <a:chExt cx="2116512" cy="604752"/>
            </a:xfrm>
          </p:grpSpPr>
          <p:sp>
            <p:nvSpPr>
              <p:cNvPr id="406" name="Google Shape;406;p11"/>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1"/>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11"/>
            <p:cNvGrpSpPr/>
            <p:nvPr/>
          </p:nvGrpSpPr>
          <p:grpSpPr>
            <a:xfrm>
              <a:off x="8430778" y="4097006"/>
              <a:ext cx="346044" cy="346044"/>
              <a:chOff x="855153" y="4553306"/>
              <a:chExt cx="346044" cy="346044"/>
            </a:xfrm>
          </p:grpSpPr>
          <p:grpSp>
            <p:nvGrpSpPr>
              <p:cNvPr id="421" name="Google Shape;421;p11"/>
              <p:cNvGrpSpPr/>
              <p:nvPr/>
            </p:nvGrpSpPr>
            <p:grpSpPr>
              <a:xfrm>
                <a:off x="905847" y="4604000"/>
                <a:ext cx="244655" cy="244655"/>
                <a:chOff x="3191725" y="206650"/>
                <a:chExt cx="734700" cy="734700"/>
              </a:xfrm>
            </p:grpSpPr>
            <p:cxnSp>
              <p:nvCxnSpPr>
                <p:cNvPr id="422" name="Google Shape;422;p11"/>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423" name="Google Shape;423;p11"/>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nvGrpSpPr>
              <p:cNvPr id="424" name="Google Shape;424;p11"/>
              <p:cNvGrpSpPr/>
              <p:nvPr/>
            </p:nvGrpSpPr>
            <p:grpSpPr>
              <a:xfrm rot="2700000">
                <a:off x="905830" y="4603983"/>
                <a:ext cx="244690" cy="244690"/>
                <a:chOff x="3191725" y="206650"/>
                <a:chExt cx="734700" cy="734700"/>
              </a:xfrm>
            </p:grpSpPr>
            <p:cxnSp>
              <p:nvCxnSpPr>
                <p:cNvPr id="425" name="Google Shape;425;p11"/>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426" name="Google Shape;426;p11"/>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grpSp>
          <p:nvGrpSpPr>
            <p:cNvPr id="427" name="Google Shape;427;p11"/>
            <p:cNvGrpSpPr/>
            <p:nvPr/>
          </p:nvGrpSpPr>
          <p:grpSpPr>
            <a:xfrm>
              <a:off x="8220395" y="-436277"/>
              <a:ext cx="1385313" cy="1385313"/>
              <a:chOff x="-849575" y="3995425"/>
              <a:chExt cx="2211900" cy="2211900"/>
            </a:xfrm>
          </p:grpSpPr>
          <p:sp>
            <p:nvSpPr>
              <p:cNvPr id="428" name="Google Shape;428;p11"/>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31"/>
        <p:cNvGrpSpPr/>
        <p:nvPr/>
      </p:nvGrpSpPr>
      <p:grpSpPr>
        <a:xfrm>
          <a:off x="0" y="0"/>
          <a:ext cx="0" cy="0"/>
          <a:chOff x="0" y="0"/>
          <a:chExt cx="0" cy="0"/>
        </a:xfrm>
      </p:grpSpPr>
      <p:sp>
        <p:nvSpPr>
          <p:cNvPr id="432" name="Google Shape;43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3" name="Google Shape;433;p13"/>
          <p:cNvSpPr txBox="1">
            <a:spLocks noGrp="1"/>
          </p:cNvSpPr>
          <p:nvPr>
            <p:ph type="title" idx="2" hasCustomPrompt="1"/>
          </p:nvPr>
        </p:nvSpPr>
        <p:spPr>
          <a:xfrm>
            <a:off x="893513" y="1478139"/>
            <a:ext cx="6546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a:spLocks noGrp="1"/>
          </p:cNvSpPr>
          <p:nvPr>
            <p:ph type="title" idx="3" hasCustomPrompt="1"/>
          </p:nvPr>
        </p:nvSpPr>
        <p:spPr>
          <a:xfrm>
            <a:off x="4677788" y="1478139"/>
            <a:ext cx="6585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5" name="Google Shape;435;p13"/>
          <p:cNvSpPr txBox="1">
            <a:spLocks noGrp="1"/>
          </p:cNvSpPr>
          <p:nvPr>
            <p:ph type="title" idx="4" hasCustomPrompt="1"/>
          </p:nvPr>
        </p:nvSpPr>
        <p:spPr>
          <a:xfrm>
            <a:off x="893513" y="2488120"/>
            <a:ext cx="6546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6" name="Google Shape;436;p13"/>
          <p:cNvSpPr txBox="1">
            <a:spLocks noGrp="1"/>
          </p:cNvSpPr>
          <p:nvPr>
            <p:ph type="title" idx="5" hasCustomPrompt="1"/>
          </p:nvPr>
        </p:nvSpPr>
        <p:spPr>
          <a:xfrm>
            <a:off x="4677788" y="2488120"/>
            <a:ext cx="6585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7" name="Google Shape;437;p13"/>
          <p:cNvSpPr txBox="1">
            <a:spLocks noGrp="1"/>
          </p:cNvSpPr>
          <p:nvPr>
            <p:ph type="title" idx="6" hasCustomPrompt="1"/>
          </p:nvPr>
        </p:nvSpPr>
        <p:spPr>
          <a:xfrm>
            <a:off x="893513" y="3498101"/>
            <a:ext cx="6546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8" name="Google Shape;438;p13"/>
          <p:cNvSpPr txBox="1">
            <a:spLocks noGrp="1"/>
          </p:cNvSpPr>
          <p:nvPr>
            <p:ph type="title" idx="7" hasCustomPrompt="1"/>
          </p:nvPr>
        </p:nvSpPr>
        <p:spPr>
          <a:xfrm>
            <a:off x="4677788" y="3498101"/>
            <a:ext cx="6585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9" name="Google Shape;439;p13"/>
          <p:cNvSpPr txBox="1">
            <a:spLocks noGrp="1"/>
          </p:cNvSpPr>
          <p:nvPr>
            <p:ph type="subTitle" idx="1"/>
          </p:nvPr>
        </p:nvSpPr>
        <p:spPr>
          <a:xfrm>
            <a:off x="1624586" y="1522239"/>
            <a:ext cx="2837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0" name="Google Shape;440;p13"/>
          <p:cNvSpPr txBox="1">
            <a:spLocks noGrp="1"/>
          </p:cNvSpPr>
          <p:nvPr>
            <p:ph type="subTitle" idx="8"/>
          </p:nvPr>
        </p:nvSpPr>
        <p:spPr>
          <a:xfrm>
            <a:off x="1624313" y="2531920"/>
            <a:ext cx="2838000" cy="48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1" name="Google Shape;441;p13"/>
          <p:cNvSpPr txBox="1">
            <a:spLocks noGrp="1"/>
          </p:cNvSpPr>
          <p:nvPr>
            <p:ph type="subTitle" idx="9"/>
          </p:nvPr>
        </p:nvSpPr>
        <p:spPr>
          <a:xfrm>
            <a:off x="1624586" y="3542201"/>
            <a:ext cx="2837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2" name="Google Shape;442;p13"/>
          <p:cNvSpPr txBox="1">
            <a:spLocks noGrp="1"/>
          </p:cNvSpPr>
          <p:nvPr>
            <p:ph type="subTitle" idx="13"/>
          </p:nvPr>
        </p:nvSpPr>
        <p:spPr>
          <a:xfrm>
            <a:off x="5412487" y="1522239"/>
            <a:ext cx="2838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3" name="Google Shape;443;p13"/>
          <p:cNvSpPr txBox="1">
            <a:spLocks noGrp="1"/>
          </p:cNvSpPr>
          <p:nvPr>
            <p:ph type="subTitle" idx="14"/>
          </p:nvPr>
        </p:nvSpPr>
        <p:spPr>
          <a:xfrm>
            <a:off x="5412487" y="2532220"/>
            <a:ext cx="2838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4" name="Google Shape;444;p13"/>
          <p:cNvSpPr txBox="1">
            <a:spLocks noGrp="1"/>
          </p:cNvSpPr>
          <p:nvPr>
            <p:ph type="subTitle" idx="15"/>
          </p:nvPr>
        </p:nvSpPr>
        <p:spPr>
          <a:xfrm>
            <a:off x="5412487" y="3542201"/>
            <a:ext cx="2838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grpSp>
        <p:nvGrpSpPr>
          <p:cNvPr id="445" name="Google Shape;445;p13"/>
          <p:cNvGrpSpPr/>
          <p:nvPr/>
        </p:nvGrpSpPr>
        <p:grpSpPr>
          <a:xfrm>
            <a:off x="-1805925" y="-558750"/>
            <a:ext cx="11139975" cy="5522230"/>
            <a:chOff x="-1805925" y="-558750"/>
            <a:chExt cx="11139975" cy="5522230"/>
          </a:xfrm>
        </p:grpSpPr>
        <p:grpSp>
          <p:nvGrpSpPr>
            <p:cNvPr id="446" name="Google Shape;446;p13"/>
            <p:cNvGrpSpPr/>
            <p:nvPr/>
          </p:nvGrpSpPr>
          <p:grpSpPr>
            <a:xfrm>
              <a:off x="-1805925" y="-264700"/>
              <a:ext cx="2411100" cy="1742850"/>
              <a:chOff x="-1737025" y="-43750"/>
              <a:chExt cx="2411100" cy="1742850"/>
            </a:xfrm>
          </p:grpSpPr>
          <p:sp>
            <p:nvSpPr>
              <p:cNvPr id="447" name="Google Shape;447;p13"/>
              <p:cNvSpPr/>
              <p:nvPr/>
            </p:nvSpPr>
            <p:spPr>
              <a:xfrm>
                <a:off x="-1737025" y="93380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1737025" y="445025"/>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1737025" y="-4375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3"/>
            <p:cNvGrpSpPr/>
            <p:nvPr/>
          </p:nvGrpSpPr>
          <p:grpSpPr>
            <a:xfrm>
              <a:off x="8599350" y="-558750"/>
              <a:ext cx="734700" cy="3089450"/>
              <a:chOff x="8599350" y="-558750"/>
              <a:chExt cx="734700" cy="3089450"/>
            </a:xfrm>
          </p:grpSpPr>
          <p:cxnSp>
            <p:nvCxnSpPr>
              <p:cNvPr id="451" name="Google Shape;451;p13"/>
              <p:cNvCxnSpPr/>
              <p:nvPr/>
            </p:nvCxnSpPr>
            <p:spPr>
              <a:xfrm rot="5400000">
                <a:off x="8599350" y="-5587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2" name="Google Shape;452;p13"/>
              <p:cNvCxnSpPr/>
              <p:nvPr/>
            </p:nvCxnSpPr>
            <p:spPr>
              <a:xfrm rot="5400000">
                <a:off x="8599350" y="-2647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3" name="Google Shape;453;p13"/>
              <p:cNvCxnSpPr/>
              <p:nvPr/>
            </p:nvCxnSpPr>
            <p:spPr>
              <a:xfrm rot="5400000">
                <a:off x="8599350" y="293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4" name="Google Shape;454;p13"/>
              <p:cNvCxnSpPr/>
              <p:nvPr/>
            </p:nvCxnSpPr>
            <p:spPr>
              <a:xfrm rot="5400000">
                <a:off x="8599350" y="3234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5" name="Google Shape;455;p13"/>
              <p:cNvCxnSpPr/>
              <p:nvPr/>
            </p:nvCxnSpPr>
            <p:spPr>
              <a:xfrm rot="5400000">
                <a:off x="8599350" y="6174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6" name="Google Shape;456;p13"/>
              <p:cNvCxnSpPr/>
              <p:nvPr/>
            </p:nvCxnSpPr>
            <p:spPr>
              <a:xfrm rot="5400000">
                <a:off x="8599350" y="9115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7" name="Google Shape;457;p13"/>
              <p:cNvCxnSpPr/>
              <p:nvPr/>
            </p:nvCxnSpPr>
            <p:spPr>
              <a:xfrm rot="5400000">
                <a:off x="8599350" y="12055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8" name="Google Shape;458;p13"/>
              <p:cNvCxnSpPr/>
              <p:nvPr/>
            </p:nvCxnSpPr>
            <p:spPr>
              <a:xfrm rot="5400000">
                <a:off x="8599350" y="14996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9" name="Google Shape;459;p13"/>
              <p:cNvCxnSpPr/>
              <p:nvPr/>
            </p:nvCxnSpPr>
            <p:spPr>
              <a:xfrm rot="5400000">
                <a:off x="8599350" y="17936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60" name="Google Shape;460;p13"/>
              <p:cNvCxnSpPr/>
              <p:nvPr/>
            </p:nvCxnSpPr>
            <p:spPr>
              <a:xfrm flipH="1">
                <a:off x="8890175" y="2095075"/>
                <a:ext cx="435600" cy="435600"/>
              </a:xfrm>
              <a:prstGeom prst="straightConnector1">
                <a:avLst/>
              </a:prstGeom>
              <a:noFill/>
              <a:ln w="9525" cap="flat" cmpd="sng">
                <a:solidFill>
                  <a:schemeClr val="dk1"/>
                </a:solidFill>
                <a:prstDash val="solid"/>
                <a:round/>
                <a:headEnd type="none" w="med" len="med"/>
                <a:tailEnd type="none" w="med" len="med"/>
              </a:ln>
            </p:spPr>
          </p:cxnSp>
          <p:cxnSp>
            <p:nvCxnSpPr>
              <p:cNvPr id="461" name="Google Shape;461;p13"/>
              <p:cNvCxnSpPr/>
              <p:nvPr/>
            </p:nvCxnSpPr>
            <p:spPr>
              <a:xfrm flipH="1">
                <a:off x="9184975" y="2391800"/>
                <a:ext cx="138900" cy="138900"/>
              </a:xfrm>
              <a:prstGeom prst="straightConnector1">
                <a:avLst/>
              </a:prstGeom>
              <a:noFill/>
              <a:ln w="9525" cap="flat" cmpd="sng">
                <a:solidFill>
                  <a:schemeClr val="dk1"/>
                </a:solidFill>
                <a:prstDash val="solid"/>
                <a:round/>
                <a:headEnd type="none" w="med" len="med"/>
                <a:tailEnd type="none" w="med" len="med"/>
              </a:ln>
            </p:spPr>
          </p:cxnSp>
        </p:grpSp>
        <p:grpSp>
          <p:nvGrpSpPr>
            <p:cNvPr id="462" name="Google Shape;462;p13"/>
            <p:cNvGrpSpPr/>
            <p:nvPr/>
          </p:nvGrpSpPr>
          <p:grpSpPr>
            <a:xfrm>
              <a:off x="3623022" y="4718825"/>
              <a:ext cx="1897955" cy="244655"/>
              <a:chOff x="3623022" y="4718825"/>
              <a:chExt cx="1897955" cy="244655"/>
            </a:xfrm>
          </p:grpSpPr>
          <p:grpSp>
            <p:nvGrpSpPr>
              <p:cNvPr id="463" name="Google Shape;463;p13"/>
              <p:cNvGrpSpPr/>
              <p:nvPr/>
            </p:nvGrpSpPr>
            <p:grpSpPr>
              <a:xfrm>
                <a:off x="3623022" y="4718825"/>
                <a:ext cx="244655" cy="244655"/>
                <a:chOff x="3191725" y="206650"/>
                <a:chExt cx="734700" cy="734700"/>
              </a:xfrm>
            </p:grpSpPr>
            <p:cxnSp>
              <p:nvCxnSpPr>
                <p:cNvPr id="464" name="Google Shape;464;p13"/>
                <p:cNvCxnSpPr/>
                <p:nvPr/>
              </p:nvCxnSpPr>
              <p:spPr>
                <a:xfrm>
                  <a:off x="3191725" y="206650"/>
                  <a:ext cx="734700" cy="734700"/>
                </a:xfrm>
                <a:prstGeom prst="straightConnector1">
                  <a:avLst/>
                </a:prstGeom>
                <a:noFill/>
                <a:ln w="76200" cap="rnd" cmpd="sng">
                  <a:solidFill>
                    <a:schemeClr val="dk1"/>
                  </a:solidFill>
                  <a:prstDash val="solid"/>
                  <a:round/>
                  <a:headEnd type="none" w="med" len="med"/>
                  <a:tailEnd type="none" w="med" len="med"/>
                </a:ln>
              </p:spPr>
            </p:cxnSp>
            <p:cxnSp>
              <p:nvCxnSpPr>
                <p:cNvPr id="465" name="Google Shape;465;p13"/>
                <p:cNvCxnSpPr/>
                <p:nvPr/>
              </p:nvCxnSpPr>
              <p:spPr>
                <a:xfrm rot="5400000">
                  <a:off x="3191725" y="206650"/>
                  <a:ext cx="734700" cy="734700"/>
                </a:xfrm>
                <a:prstGeom prst="straightConnector1">
                  <a:avLst/>
                </a:prstGeom>
                <a:noFill/>
                <a:ln w="76200" cap="rnd" cmpd="sng">
                  <a:solidFill>
                    <a:schemeClr val="dk1"/>
                  </a:solidFill>
                  <a:prstDash val="solid"/>
                  <a:round/>
                  <a:headEnd type="none" w="med" len="med"/>
                  <a:tailEnd type="none" w="med" len="med"/>
                </a:ln>
              </p:spPr>
            </p:cxnSp>
          </p:grpSp>
          <p:grpSp>
            <p:nvGrpSpPr>
              <p:cNvPr id="466" name="Google Shape;466;p13"/>
              <p:cNvGrpSpPr/>
              <p:nvPr/>
            </p:nvGrpSpPr>
            <p:grpSpPr>
              <a:xfrm>
                <a:off x="4174122" y="4718825"/>
                <a:ext cx="244655" cy="244655"/>
                <a:chOff x="3191725" y="206650"/>
                <a:chExt cx="734700" cy="734700"/>
              </a:xfrm>
            </p:grpSpPr>
            <p:cxnSp>
              <p:nvCxnSpPr>
                <p:cNvPr id="467" name="Google Shape;467;p13"/>
                <p:cNvCxnSpPr/>
                <p:nvPr/>
              </p:nvCxnSpPr>
              <p:spPr>
                <a:xfrm>
                  <a:off x="3191725" y="206650"/>
                  <a:ext cx="734700" cy="734700"/>
                </a:xfrm>
                <a:prstGeom prst="straightConnector1">
                  <a:avLst/>
                </a:prstGeom>
                <a:noFill/>
                <a:ln w="76200" cap="rnd" cmpd="sng">
                  <a:solidFill>
                    <a:schemeClr val="accent1"/>
                  </a:solidFill>
                  <a:prstDash val="solid"/>
                  <a:round/>
                  <a:headEnd type="none" w="med" len="med"/>
                  <a:tailEnd type="none" w="med" len="med"/>
                </a:ln>
              </p:spPr>
            </p:cxnSp>
            <p:cxnSp>
              <p:nvCxnSpPr>
                <p:cNvPr id="468" name="Google Shape;468;p13"/>
                <p:cNvCxnSpPr/>
                <p:nvPr/>
              </p:nvCxnSpPr>
              <p:spPr>
                <a:xfrm rot="5400000">
                  <a:off x="3191725" y="206650"/>
                  <a:ext cx="734700" cy="734700"/>
                </a:xfrm>
                <a:prstGeom prst="straightConnector1">
                  <a:avLst/>
                </a:prstGeom>
                <a:noFill/>
                <a:ln w="76200" cap="rnd" cmpd="sng">
                  <a:solidFill>
                    <a:schemeClr val="accent1"/>
                  </a:solidFill>
                  <a:prstDash val="solid"/>
                  <a:round/>
                  <a:headEnd type="none" w="med" len="med"/>
                  <a:tailEnd type="none" w="med" len="med"/>
                </a:ln>
              </p:spPr>
            </p:cxnSp>
          </p:grpSp>
          <p:grpSp>
            <p:nvGrpSpPr>
              <p:cNvPr id="469" name="Google Shape;469;p13"/>
              <p:cNvGrpSpPr/>
              <p:nvPr/>
            </p:nvGrpSpPr>
            <p:grpSpPr>
              <a:xfrm>
                <a:off x="4725222" y="4718825"/>
                <a:ext cx="244655" cy="244655"/>
                <a:chOff x="3191725" y="206650"/>
                <a:chExt cx="734700" cy="734700"/>
              </a:xfrm>
            </p:grpSpPr>
            <p:cxnSp>
              <p:nvCxnSpPr>
                <p:cNvPr id="470" name="Google Shape;470;p13"/>
                <p:cNvCxnSpPr/>
                <p:nvPr/>
              </p:nvCxnSpPr>
              <p:spPr>
                <a:xfrm>
                  <a:off x="3191725" y="206650"/>
                  <a:ext cx="734700" cy="734700"/>
                </a:xfrm>
                <a:prstGeom prst="straightConnector1">
                  <a:avLst/>
                </a:prstGeom>
                <a:noFill/>
                <a:ln w="76200" cap="rnd" cmpd="sng">
                  <a:solidFill>
                    <a:schemeClr val="dk1"/>
                  </a:solidFill>
                  <a:prstDash val="solid"/>
                  <a:round/>
                  <a:headEnd type="none" w="med" len="med"/>
                  <a:tailEnd type="none" w="med" len="med"/>
                </a:ln>
              </p:spPr>
            </p:cxnSp>
            <p:cxnSp>
              <p:nvCxnSpPr>
                <p:cNvPr id="471" name="Google Shape;471;p13"/>
                <p:cNvCxnSpPr/>
                <p:nvPr/>
              </p:nvCxnSpPr>
              <p:spPr>
                <a:xfrm rot="5400000">
                  <a:off x="3191725" y="206650"/>
                  <a:ext cx="734700" cy="734700"/>
                </a:xfrm>
                <a:prstGeom prst="straightConnector1">
                  <a:avLst/>
                </a:prstGeom>
                <a:noFill/>
                <a:ln w="76200" cap="rnd" cmpd="sng">
                  <a:solidFill>
                    <a:schemeClr val="dk1"/>
                  </a:solidFill>
                  <a:prstDash val="solid"/>
                  <a:round/>
                  <a:headEnd type="none" w="med" len="med"/>
                  <a:tailEnd type="none" w="med" len="med"/>
                </a:ln>
              </p:spPr>
            </p:cxnSp>
          </p:grpSp>
          <p:grpSp>
            <p:nvGrpSpPr>
              <p:cNvPr id="472" name="Google Shape;472;p13"/>
              <p:cNvGrpSpPr/>
              <p:nvPr/>
            </p:nvGrpSpPr>
            <p:grpSpPr>
              <a:xfrm>
                <a:off x="5276322" y="4718825"/>
                <a:ext cx="244655" cy="244655"/>
                <a:chOff x="3191725" y="206650"/>
                <a:chExt cx="734700" cy="734700"/>
              </a:xfrm>
            </p:grpSpPr>
            <p:cxnSp>
              <p:nvCxnSpPr>
                <p:cNvPr id="473" name="Google Shape;473;p13"/>
                <p:cNvCxnSpPr/>
                <p:nvPr/>
              </p:nvCxnSpPr>
              <p:spPr>
                <a:xfrm>
                  <a:off x="3191725" y="206650"/>
                  <a:ext cx="734700" cy="734700"/>
                </a:xfrm>
                <a:prstGeom prst="straightConnector1">
                  <a:avLst/>
                </a:prstGeom>
                <a:noFill/>
                <a:ln w="76200" cap="rnd" cmpd="sng">
                  <a:solidFill>
                    <a:schemeClr val="accent1"/>
                  </a:solidFill>
                  <a:prstDash val="solid"/>
                  <a:round/>
                  <a:headEnd type="none" w="med" len="med"/>
                  <a:tailEnd type="none" w="med" len="med"/>
                </a:ln>
              </p:spPr>
            </p:cxnSp>
            <p:cxnSp>
              <p:nvCxnSpPr>
                <p:cNvPr id="474" name="Google Shape;474;p13"/>
                <p:cNvCxnSpPr/>
                <p:nvPr/>
              </p:nvCxnSpPr>
              <p:spPr>
                <a:xfrm rot="5400000">
                  <a:off x="3191725" y="206650"/>
                  <a:ext cx="734700" cy="734700"/>
                </a:xfrm>
                <a:prstGeom prst="straightConnector1">
                  <a:avLst/>
                </a:prstGeom>
                <a:noFill/>
                <a:ln w="76200" cap="rnd" cmpd="sng">
                  <a:solidFill>
                    <a:schemeClr val="accent1"/>
                  </a:solidFill>
                  <a:prstDash val="solid"/>
                  <a:round/>
                  <a:headEnd type="none" w="med" len="med"/>
                  <a:tailEnd type="none" w="med" len="med"/>
                </a:ln>
              </p:spPr>
            </p:cxn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90"/>
        <p:cNvGrpSpPr/>
        <p:nvPr/>
      </p:nvGrpSpPr>
      <p:grpSpPr>
        <a:xfrm>
          <a:off x="0" y="0"/>
          <a:ext cx="0" cy="0"/>
          <a:chOff x="0" y="0"/>
          <a:chExt cx="0" cy="0"/>
        </a:xfrm>
      </p:grpSpPr>
      <p:sp>
        <p:nvSpPr>
          <p:cNvPr id="591" name="Google Shape;59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92" name="Google Shape;592;p18"/>
          <p:cNvGrpSpPr/>
          <p:nvPr/>
        </p:nvGrpSpPr>
        <p:grpSpPr>
          <a:xfrm>
            <a:off x="0" y="-245020"/>
            <a:ext cx="9514100" cy="5162620"/>
            <a:chOff x="0" y="-245020"/>
            <a:chExt cx="9514100" cy="5162620"/>
          </a:xfrm>
        </p:grpSpPr>
        <p:cxnSp>
          <p:nvCxnSpPr>
            <p:cNvPr id="593" name="Google Shape;593;p18"/>
            <p:cNvCxnSpPr/>
            <p:nvPr/>
          </p:nvCxnSpPr>
          <p:spPr>
            <a:xfrm>
              <a:off x="0" y="4917600"/>
              <a:ext cx="3074400" cy="0"/>
            </a:xfrm>
            <a:prstGeom prst="straightConnector1">
              <a:avLst/>
            </a:prstGeom>
            <a:noFill/>
            <a:ln w="9525" cap="flat" cmpd="sng">
              <a:solidFill>
                <a:schemeClr val="dk1"/>
              </a:solidFill>
              <a:prstDash val="solid"/>
              <a:round/>
              <a:headEnd type="none" w="med" len="med"/>
              <a:tailEnd type="none" w="med" len="med"/>
            </a:ln>
          </p:spPr>
        </p:cxnSp>
        <p:grpSp>
          <p:nvGrpSpPr>
            <p:cNvPr id="594" name="Google Shape;594;p18"/>
            <p:cNvGrpSpPr/>
            <p:nvPr/>
          </p:nvGrpSpPr>
          <p:grpSpPr>
            <a:xfrm>
              <a:off x="8687243" y="-245020"/>
              <a:ext cx="826857" cy="1638283"/>
              <a:chOff x="8618343" y="3421192"/>
              <a:chExt cx="826857" cy="1638283"/>
            </a:xfrm>
          </p:grpSpPr>
          <p:sp>
            <p:nvSpPr>
              <p:cNvPr id="595" name="Google Shape;595;p18"/>
              <p:cNvSpPr/>
              <p:nvPr/>
            </p:nvSpPr>
            <p:spPr>
              <a:xfrm>
                <a:off x="8618400" y="4232675"/>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8"/>
              <p:cNvSpPr/>
              <p:nvPr/>
            </p:nvSpPr>
            <p:spPr>
              <a:xfrm rot="10800000">
                <a:off x="8618343" y="3421192"/>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63"/>
        <p:cNvGrpSpPr/>
        <p:nvPr/>
      </p:nvGrpSpPr>
      <p:grpSpPr>
        <a:xfrm>
          <a:off x="0" y="0"/>
          <a:ext cx="0" cy="0"/>
          <a:chOff x="0" y="0"/>
          <a:chExt cx="0" cy="0"/>
        </a:xfrm>
      </p:grpSpPr>
      <p:sp>
        <p:nvSpPr>
          <p:cNvPr id="664" name="Google Shape;664;p20"/>
          <p:cNvSpPr txBox="1">
            <a:spLocks noGrp="1"/>
          </p:cNvSpPr>
          <p:nvPr>
            <p:ph type="title" hasCustomPrompt="1"/>
          </p:nvPr>
        </p:nvSpPr>
        <p:spPr>
          <a:xfrm>
            <a:off x="798388" y="1248209"/>
            <a:ext cx="3492600" cy="768900"/>
          </a:xfrm>
          <a:prstGeom prst="rect">
            <a:avLst/>
          </a:prstGeom>
          <a:solidFill>
            <a:schemeClr val="accen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65" name="Google Shape;665;p20"/>
          <p:cNvSpPr txBox="1">
            <a:spLocks noGrp="1"/>
          </p:cNvSpPr>
          <p:nvPr>
            <p:ph type="subTitle" idx="1"/>
          </p:nvPr>
        </p:nvSpPr>
        <p:spPr>
          <a:xfrm>
            <a:off x="798388" y="2045538"/>
            <a:ext cx="34926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666" name="Google Shape;666;p20"/>
          <p:cNvSpPr txBox="1">
            <a:spLocks noGrp="1"/>
          </p:cNvSpPr>
          <p:nvPr>
            <p:ph type="title" idx="2" hasCustomPrompt="1"/>
          </p:nvPr>
        </p:nvSpPr>
        <p:spPr>
          <a:xfrm>
            <a:off x="2825694" y="2704673"/>
            <a:ext cx="3492600" cy="768900"/>
          </a:xfrm>
          <a:prstGeom prst="rect">
            <a:avLst/>
          </a:prstGeom>
          <a:solidFill>
            <a:schemeClr val="accen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67" name="Google Shape;667;p20"/>
          <p:cNvSpPr txBox="1">
            <a:spLocks noGrp="1"/>
          </p:cNvSpPr>
          <p:nvPr>
            <p:ph type="subTitle" idx="3"/>
          </p:nvPr>
        </p:nvSpPr>
        <p:spPr>
          <a:xfrm>
            <a:off x="2825694" y="3502291"/>
            <a:ext cx="34926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668" name="Google Shape;668;p20"/>
          <p:cNvSpPr txBox="1">
            <a:spLocks noGrp="1"/>
          </p:cNvSpPr>
          <p:nvPr>
            <p:ph type="title" idx="4" hasCustomPrompt="1"/>
          </p:nvPr>
        </p:nvSpPr>
        <p:spPr>
          <a:xfrm>
            <a:off x="4853013" y="1248209"/>
            <a:ext cx="3492600" cy="768900"/>
          </a:xfrm>
          <a:prstGeom prst="rect">
            <a:avLst/>
          </a:prstGeom>
          <a:solidFill>
            <a:schemeClr val="accen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69" name="Google Shape;669;p20"/>
          <p:cNvSpPr txBox="1">
            <a:spLocks noGrp="1"/>
          </p:cNvSpPr>
          <p:nvPr>
            <p:ph type="subTitle" idx="5"/>
          </p:nvPr>
        </p:nvSpPr>
        <p:spPr>
          <a:xfrm>
            <a:off x="4853013" y="2045538"/>
            <a:ext cx="34926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670" name="Google Shape;670;p20"/>
          <p:cNvGrpSpPr/>
          <p:nvPr/>
        </p:nvGrpSpPr>
        <p:grpSpPr>
          <a:xfrm>
            <a:off x="-474750" y="241000"/>
            <a:ext cx="9618625" cy="4902600"/>
            <a:chOff x="-474750" y="241000"/>
            <a:chExt cx="9618625" cy="4902600"/>
          </a:xfrm>
        </p:grpSpPr>
        <p:sp>
          <p:nvSpPr>
            <p:cNvPr id="671" name="Google Shape;671;p20"/>
            <p:cNvSpPr/>
            <p:nvPr/>
          </p:nvSpPr>
          <p:spPr>
            <a:xfrm>
              <a:off x="0" y="4906225"/>
              <a:ext cx="2158500" cy="23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20"/>
            <p:cNvGrpSpPr/>
            <p:nvPr/>
          </p:nvGrpSpPr>
          <p:grpSpPr>
            <a:xfrm>
              <a:off x="8612175" y="241000"/>
              <a:ext cx="238800" cy="1170800"/>
              <a:chOff x="474550" y="1146150"/>
              <a:chExt cx="238800" cy="1170800"/>
            </a:xfrm>
          </p:grpSpPr>
          <p:sp>
            <p:nvSpPr>
              <p:cNvPr id="673" name="Google Shape;673;p20"/>
              <p:cNvSpPr/>
              <p:nvPr/>
            </p:nvSpPr>
            <p:spPr>
              <a:xfrm rot="10800000">
                <a:off x="474550" y="1467617"/>
                <a:ext cx="238800" cy="206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rot="10800000">
                <a:off x="474550" y="1789083"/>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rot="10800000">
                <a:off x="474550" y="21105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rot="10800000">
                <a:off x="474550" y="11461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20"/>
            <p:cNvCxnSpPr/>
            <p:nvPr/>
          </p:nvCxnSpPr>
          <p:spPr>
            <a:xfrm>
              <a:off x="0" y="378750"/>
              <a:ext cx="3074400" cy="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20"/>
            <p:cNvGrpSpPr/>
            <p:nvPr/>
          </p:nvGrpSpPr>
          <p:grpSpPr>
            <a:xfrm rot="10800000">
              <a:off x="8430775" y="4430500"/>
              <a:ext cx="713100" cy="713100"/>
              <a:chOff x="0" y="0"/>
              <a:chExt cx="713100" cy="713100"/>
            </a:xfrm>
          </p:grpSpPr>
          <p:sp>
            <p:nvSpPr>
              <p:cNvPr id="679" name="Google Shape;679;p20"/>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20"/>
            <p:cNvSpPr/>
            <p:nvPr/>
          </p:nvSpPr>
          <p:spPr>
            <a:xfrm>
              <a:off x="-474750" y="3721825"/>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82"/>
        <p:cNvGrpSpPr/>
        <p:nvPr/>
      </p:nvGrpSpPr>
      <p:grpSpPr>
        <a:xfrm>
          <a:off x="0" y="0"/>
          <a:ext cx="0" cy="0"/>
          <a:chOff x="0" y="0"/>
          <a:chExt cx="0" cy="0"/>
        </a:xfrm>
      </p:grpSpPr>
      <p:sp>
        <p:nvSpPr>
          <p:cNvPr id="683" name="Google Shape;683;p21"/>
          <p:cNvSpPr txBox="1">
            <a:spLocks noGrp="1"/>
          </p:cNvSpPr>
          <p:nvPr>
            <p:ph type="title"/>
          </p:nvPr>
        </p:nvSpPr>
        <p:spPr>
          <a:xfrm>
            <a:off x="1956750" y="888738"/>
            <a:ext cx="5230500" cy="83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4" name="Google Shape;684;p21"/>
          <p:cNvSpPr txBox="1">
            <a:spLocks noGrp="1"/>
          </p:cNvSpPr>
          <p:nvPr>
            <p:ph type="subTitle" idx="1"/>
          </p:nvPr>
        </p:nvSpPr>
        <p:spPr>
          <a:xfrm>
            <a:off x="1956750" y="1686949"/>
            <a:ext cx="5230500" cy="11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85" name="Google Shape;685;p21"/>
          <p:cNvGrpSpPr/>
          <p:nvPr/>
        </p:nvGrpSpPr>
        <p:grpSpPr>
          <a:xfrm>
            <a:off x="-211400" y="-145498"/>
            <a:ext cx="10629014" cy="5548318"/>
            <a:chOff x="-211400" y="-145498"/>
            <a:chExt cx="10629014" cy="5548318"/>
          </a:xfrm>
        </p:grpSpPr>
        <p:grpSp>
          <p:nvGrpSpPr>
            <p:cNvPr id="686" name="Google Shape;686;p21"/>
            <p:cNvGrpSpPr/>
            <p:nvPr/>
          </p:nvGrpSpPr>
          <p:grpSpPr>
            <a:xfrm>
              <a:off x="8350578" y="3392776"/>
              <a:ext cx="2067036" cy="1494145"/>
              <a:chOff x="-1737025" y="-43750"/>
              <a:chExt cx="2411100" cy="1742850"/>
            </a:xfrm>
          </p:grpSpPr>
          <p:sp>
            <p:nvSpPr>
              <p:cNvPr id="687" name="Google Shape;687;p21"/>
              <p:cNvSpPr/>
              <p:nvPr/>
            </p:nvSpPr>
            <p:spPr>
              <a:xfrm>
                <a:off x="-1737025" y="93380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p:nvPr/>
            </p:nvSpPr>
            <p:spPr>
              <a:xfrm>
                <a:off x="-1737025" y="445025"/>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1"/>
              <p:cNvSpPr/>
              <p:nvPr/>
            </p:nvSpPr>
            <p:spPr>
              <a:xfrm>
                <a:off x="-1737025" y="-4375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1"/>
            <p:cNvGrpSpPr/>
            <p:nvPr/>
          </p:nvGrpSpPr>
          <p:grpSpPr>
            <a:xfrm>
              <a:off x="-211400" y="-145498"/>
              <a:ext cx="2116512" cy="604752"/>
              <a:chOff x="-211400" y="-145498"/>
              <a:chExt cx="2116512" cy="604752"/>
            </a:xfrm>
          </p:grpSpPr>
          <p:sp>
            <p:nvSpPr>
              <p:cNvPr id="691" name="Google Shape;691;p21"/>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1"/>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1"/>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1"/>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1"/>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1"/>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1"/>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1"/>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1"/>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1"/>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1"/>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1"/>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21"/>
            <p:cNvSpPr/>
            <p:nvPr/>
          </p:nvSpPr>
          <p:spPr>
            <a:xfrm rot="5400000">
              <a:off x="525993" y="4108621"/>
              <a:ext cx="633000" cy="195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21"/>
            <p:cNvGrpSpPr/>
            <p:nvPr/>
          </p:nvGrpSpPr>
          <p:grpSpPr>
            <a:xfrm rot="5400000">
              <a:off x="395144" y="3891930"/>
              <a:ext cx="742310" cy="1955388"/>
              <a:chOff x="8239923" y="76200"/>
              <a:chExt cx="742310" cy="1955388"/>
            </a:xfrm>
          </p:grpSpPr>
          <p:sp>
            <p:nvSpPr>
              <p:cNvPr id="707" name="Google Shape;707;p21"/>
              <p:cNvSpPr/>
              <p:nvPr/>
            </p:nvSpPr>
            <p:spPr>
              <a:xfrm>
                <a:off x="823992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1"/>
              <p:cNvSpPr/>
              <p:nvPr/>
            </p:nvSpPr>
            <p:spPr>
              <a:xfrm>
                <a:off x="8416126"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p:nvPr/>
            </p:nvSpPr>
            <p:spPr>
              <a:xfrm>
                <a:off x="8592328"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1"/>
              <p:cNvSpPr/>
              <p:nvPr/>
            </p:nvSpPr>
            <p:spPr>
              <a:xfrm>
                <a:off x="8768531"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1"/>
              <p:cNvSpPr/>
              <p:nvPr/>
            </p:nvSpPr>
            <p:spPr>
              <a:xfrm>
                <a:off x="894473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p:nvPr/>
            </p:nvSpPr>
            <p:spPr>
              <a:xfrm>
                <a:off x="823992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1"/>
              <p:cNvSpPr/>
              <p:nvPr/>
            </p:nvSpPr>
            <p:spPr>
              <a:xfrm>
                <a:off x="8416126"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1"/>
              <p:cNvSpPr/>
              <p:nvPr/>
            </p:nvSpPr>
            <p:spPr>
              <a:xfrm>
                <a:off x="8592328"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p:nvPr/>
            </p:nvSpPr>
            <p:spPr>
              <a:xfrm>
                <a:off x="8768531"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1"/>
              <p:cNvSpPr/>
              <p:nvPr/>
            </p:nvSpPr>
            <p:spPr>
              <a:xfrm>
                <a:off x="894473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1"/>
              <p:cNvSpPr/>
              <p:nvPr/>
            </p:nvSpPr>
            <p:spPr>
              <a:xfrm>
                <a:off x="823992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p:nvPr/>
            </p:nvSpPr>
            <p:spPr>
              <a:xfrm>
                <a:off x="8416126"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1"/>
              <p:cNvSpPr/>
              <p:nvPr/>
            </p:nvSpPr>
            <p:spPr>
              <a:xfrm>
                <a:off x="8592328"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1"/>
              <p:cNvSpPr/>
              <p:nvPr/>
            </p:nvSpPr>
            <p:spPr>
              <a:xfrm>
                <a:off x="8768531"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p:nvPr/>
            </p:nvSpPr>
            <p:spPr>
              <a:xfrm>
                <a:off x="894473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823992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p:nvPr/>
            </p:nvSpPr>
            <p:spPr>
              <a:xfrm>
                <a:off x="8416126"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p:nvPr/>
            </p:nvSpPr>
            <p:spPr>
              <a:xfrm>
                <a:off x="8592328"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8768531"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1"/>
              <p:cNvSpPr/>
              <p:nvPr/>
            </p:nvSpPr>
            <p:spPr>
              <a:xfrm>
                <a:off x="894473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p:nvPr/>
            </p:nvSpPr>
            <p:spPr>
              <a:xfrm>
                <a:off x="823992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1"/>
              <p:cNvSpPr/>
              <p:nvPr/>
            </p:nvSpPr>
            <p:spPr>
              <a:xfrm>
                <a:off x="8416126"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1"/>
              <p:cNvSpPr/>
              <p:nvPr/>
            </p:nvSpPr>
            <p:spPr>
              <a:xfrm>
                <a:off x="8592328"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8768531"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894473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823992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1"/>
              <p:cNvSpPr/>
              <p:nvPr/>
            </p:nvSpPr>
            <p:spPr>
              <a:xfrm>
                <a:off x="8416126"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1"/>
              <p:cNvSpPr/>
              <p:nvPr/>
            </p:nvSpPr>
            <p:spPr>
              <a:xfrm>
                <a:off x="8592328"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8768531"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894473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1"/>
              <p:cNvSpPr/>
              <p:nvPr/>
            </p:nvSpPr>
            <p:spPr>
              <a:xfrm>
                <a:off x="823992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1"/>
              <p:cNvSpPr/>
              <p:nvPr/>
            </p:nvSpPr>
            <p:spPr>
              <a:xfrm>
                <a:off x="8416126"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p:nvPr/>
            </p:nvSpPr>
            <p:spPr>
              <a:xfrm>
                <a:off x="8592328"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1"/>
              <p:cNvSpPr/>
              <p:nvPr/>
            </p:nvSpPr>
            <p:spPr>
              <a:xfrm>
                <a:off x="8768531"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1"/>
              <p:cNvSpPr/>
              <p:nvPr/>
            </p:nvSpPr>
            <p:spPr>
              <a:xfrm>
                <a:off x="894473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1"/>
              <p:cNvSpPr/>
              <p:nvPr/>
            </p:nvSpPr>
            <p:spPr>
              <a:xfrm>
                <a:off x="823992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1"/>
              <p:cNvSpPr/>
              <p:nvPr/>
            </p:nvSpPr>
            <p:spPr>
              <a:xfrm>
                <a:off x="8416126"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1"/>
              <p:cNvSpPr/>
              <p:nvPr/>
            </p:nvSpPr>
            <p:spPr>
              <a:xfrm>
                <a:off x="8592328"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1"/>
              <p:cNvSpPr/>
              <p:nvPr/>
            </p:nvSpPr>
            <p:spPr>
              <a:xfrm>
                <a:off x="8768531"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1"/>
              <p:cNvSpPr/>
              <p:nvPr/>
            </p:nvSpPr>
            <p:spPr>
              <a:xfrm>
                <a:off x="894473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21"/>
            <p:cNvGrpSpPr/>
            <p:nvPr/>
          </p:nvGrpSpPr>
          <p:grpSpPr>
            <a:xfrm>
              <a:off x="8114275" y="91838"/>
              <a:ext cx="633000" cy="1603937"/>
              <a:chOff x="160725" y="3340263"/>
              <a:chExt cx="633000" cy="1603937"/>
            </a:xfrm>
          </p:grpSpPr>
          <p:sp>
            <p:nvSpPr>
              <p:cNvPr id="748" name="Google Shape;748;p21"/>
              <p:cNvSpPr/>
              <p:nvPr/>
            </p:nvSpPr>
            <p:spPr>
              <a:xfrm>
                <a:off x="160725" y="4311200"/>
                <a:ext cx="633000" cy="633000"/>
              </a:xfrm>
              <a:prstGeom prst="pie">
                <a:avLst>
                  <a:gd name="adj1" fmla="val 0"/>
                  <a:gd name="adj2" fmla="val 107802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1"/>
              <p:cNvSpPr/>
              <p:nvPr/>
            </p:nvSpPr>
            <p:spPr>
              <a:xfrm>
                <a:off x="160725" y="38257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1"/>
              <p:cNvSpPr/>
              <p:nvPr/>
            </p:nvSpPr>
            <p:spPr>
              <a:xfrm>
                <a:off x="160725" y="3340263"/>
                <a:ext cx="633000" cy="633000"/>
              </a:xfrm>
              <a:prstGeom prst="pie">
                <a:avLst>
                  <a:gd name="adj1" fmla="val 0"/>
                  <a:gd name="adj2" fmla="val 1078026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21"/>
            <p:cNvGrpSpPr/>
            <p:nvPr/>
          </p:nvGrpSpPr>
          <p:grpSpPr>
            <a:xfrm>
              <a:off x="161518" y="426417"/>
              <a:ext cx="826857" cy="1638283"/>
              <a:chOff x="8618343" y="3421192"/>
              <a:chExt cx="826857" cy="1638283"/>
            </a:xfrm>
          </p:grpSpPr>
          <p:sp>
            <p:nvSpPr>
              <p:cNvPr id="752" name="Google Shape;752;p21"/>
              <p:cNvSpPr/>
              <p:nvPr/>
            </p:nvSpPr>
            <p:spPr>
              <a:xfrm>
                <a:off x="8618400" y="4232675"/>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1"/>
              <p:cNvSpPr/>
              <p:nvPr/>
            </p:nvSpPr>
            <p:spPr>
              <a:xfrm rot="10800000">
                <a:off x="8618343" y="3421192"/>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4" name="Google Shape;754;p21"/>
          <p:cNvSpPr txBox="1"/>
          <p:nvPr/>
        </p:nvSpPr>
        <p:spPr>
          <a:xfrm>
            <a:off x="1959000" y="3480969"/>
            <a:ext cx="52260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Inter"/>
                <a:ea typeface="Inter"/>
                <a:cs typeface="Inter"/>
                <a:sym typeface="Inter"/>
              </a:rPr>
              <a:t>CREDITS:</a:t>
            </a:r>
            <a:r>
              <a:rPr lang="en" sz="1200">
                <a:solidFill>
                  <a:schemeClr val="dk1"/>
                </a:solidFill>
                <a:latin typeface="Inter"/>
                <a:ea typeface="Inter"/>
                <a:cs typeface="Inter"/>
                <a:sym typeface="Inter"/>
              </a:rPr>
              <a:t> This presentation template was created by </a:t>
            </a:r>
            <a:r>
              <a:rPr lang="en" sz="1200" b="1" u="sng">
                <a:solidFill>
                  <a:schemeClr val="dk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200">
                <a:solidFill>
                  <a:schemeClr val="dk1"/>
                </a:solidFill>
                <a:latin typeface="Inter"/>
                <a:ea typeface="Inter"/>
                <a:cs typeface="Inter"/>
                <a:sym typeface="Inter"/>
              </a:rPr>
              <a:t>, and includes icons by </a:t>
            </a:r>
            <a:r>
              <a:rPr lang="en" sz="12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dk1"/>
                </a:solidFill>
                <a:latin typeface="Inter"/>
                <a:ea typeface="Inter"/>
                <a:cs typeface="Inter"/>
                <a:sym typeface="Inter"/>
              </a:rPr>
              <a:t>, and infographics &amp; images by </a:t>
            </a:r>
            <a:r>
              <a:rPr lang="en" sz="12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Inter"/>
                <a:ea typeface="Inter"/>
                <a:cs typeface="Inter"/>
                <a:sym typeface="Inter"/>
              </a:rPr>
              <a:t> </a:t>
            </a:r>
            <a:endParaRPr sz="1200" b="1" u="sng">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55"/>
        <p:cNvGrpSpPr/>
        <p:nvPr/>
      </p:nvGrpSpPr>
      <p:grpSpPr>
        <a:xfrm>
          <a:off x="0" y="0"/>
          <a:ext cx="0" cy="0"/>
          <a:chOff x="0" y="0"/>
          <a:chExt cx="0" cy="0"/>
        </a:xfrm>
      </p:grpSpPr>
      <p:grpSp>
        <p:nvGrpSpPr>
          <p:cNvPr id="756" name="Google Shape;756;p22"/>
          <p:cNvGrpSpPr/>
          <p:nvPr/>
        </p:nvGrpSpPr>
        <p:grpSpPr>
          <a:xfrm>
            <a:off x="-516359" y="-246275"/>
            <a:ext cx="10744584" cy="5955064"/>
            <a:chOff x="-516359" y="-246275"/>
            <a:chExt cx="10744584" cy="5955064"/>
          </a:xfrm>
        </p:grpSpPr>
        <p:grpSp>
          <p:nvGrpSpPr>
            <p:cNvPr id="757" name="Google Shape;757;p22"/>
            <p:cNvGrpSpPr/>
            <p:nvPr/>
          </p:nvGrpSpPr>
          <p:grpSpPr>
            <a:xfrm>
              <a:off x="-516359" y="4479194"/>
              <a:ext cx="1229595" cy="1229595"/>
              <a:chOff x="-849575" y="3995425"/>
              <a:chExt cx="2211900" cy="2211900"/>
            </a:xfrm>
          </p:grpSpPr>
          <p:sp>
            <p:nvSpPr>
              <p:cNvPr id="758" name="Google Shape;758;p22"/>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2"/>
            <p:cNvGrpSpPr/>
            <p:nvPr/>
          </p:nvGrpSpPr>
          <p:grpSpPr>
            <a:xfrm rot="5400000" flipH="1">
              <a:off x="8316150" y="-1423650"/>
              <a:ext cx="734700" cy="3089450"/>
              <a:chOff x="8599350" y="-558750"/>
              <a:chExt cx="734700" cy="3089450"/>
            </a:xfrm>
          </p:grpSpPr>
          <p:cxnSp>
            <p:nvCxnSpPr>
              <p:cNvPr id="761" name="Google Shape;761;p22"/>
              <p:cNvCxnSpPr/>
              <p:nvPr/>
            </p:nvCxnSpPr>
            <p:spPr>
              <a:xfrm rot="5400000">
                <a:off x="8599350" y="-5587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2" name="Google Shape;762;p22"/>
              <p:cNvCxnSpPr/>
              <p:nvPr/>
            </p:nvCxnSpPr>
            <p:spPr>
              <a:xfrm rot="5400000">
                <a:off x="8599350" y="-2647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3" name="Google Shape;763;p22"/>
              <p:cNvCxnSpPr/>
              <p:nvPr/>
            </p:nvCxnSpPr>
            <p:spPr>
              <a:xfrm rot="5400000">
                <a:off x="8599350" y="293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4" name="Google Shape;764;p22"/>
              <p:cNvCxnSpPr/>
              <p:nvPr/>
            </p:nvCxnSpPr>
            <p:spPr>
              <a:xfrm rot="5400000">
                <a:off x="8599350" y="3234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5" name="Google Shape;765;p22"/>
              <p:cNvCxnSpPr/>
              <p:nvPr/>
            </p:nvCxnSpPr>
            <p:spPr>
              <a:xfrm rot="5400000">
                <a:off x="8599350" y="6174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6" name="Google Shape;766;p22"/>
              <p:cNvCxnSpPr/>
              <p:nvPr/>
            </p:nvCxnSpPr>
            <p:spPr>
              <a:xfrm rot="5400000">
                <a:off x="8599350" y="9115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7" name="Google Shape;767;p22"/>
              <p:cNvCxnSpPr/>
              <p:nvPr/>
            </p:nvCxnSpPr>
            <p:spPr>
              <a:xfrm rot="5400000">
                <a:off x="8599350" y="12055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8" name="Google Shape;768;p22"/>
              <p:cNvCxnSpPr/>
              <p:nvPr/>
            </p:nvCxnSpPr>
            <p:spPr>
              <a:xfrm rot="5400000">
                <a:off x="8599350" y="14996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9" name="Google Shape;769;p22"/>
              <p:cNvCxnSpPr/>
              <p:nvPr/>
            </p:nvCxnSpPr>
            <p:spPr>
              <a:xfrm rot="5400000">
                <a:off x="8599350" y="17936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70" name="Google Shape;770;p22"/>
              <p:cNvCxnSpPr/>
              <p:nvPr/>
            </p:nvCxnSpPr>
            <p:spPr>
              <a:xfrm flipH="1">
                <a:off x="8890175" y="2095075"/>
                <a:ext cx="435600" cy="435600"/>
              </a:xfrm>
              <a:prstGeom prst="straightConnector1">
                <a:avLst/>
              </a:prstGeom>
              <a:noFill/>
              <a:ln w="9525" cap="flat" cmpd="sng">
                <a:solidFill>
                  <a:schemeClr val="dk1"/>
                </a:solidFill>
                <a:prstDash val="solid"/>
                <a:round/>
                <a:headEnd type="none" w="med" len="med"/>
                <a:tailEnd type="none" w="med" len="med"/>
              </a:ln>
            </p:spPr>
          </p:cxnSp>
          <p:cxnSp>
            <p:nvCxnSpPr>
              <p:cNvPr id="771" name="Google Shape;771;p22"/>
              <p:cNvCxnSpPr/>
              <p:nvPr/>
            </p:nvCxnSpPr>
            <p:spPr>
              <a:xfrm flipH="1">
                <a:off x="9184975" y="2391800"/>
                <a:ext cx="138900" cy="138900"/>
              </a:xfrm>
              <a:prstGeom prst="straightConnector1">
                <a:avLst/>
              </a:prstGeom>
              <a:noFill/>
              <a:ln w="9525" cap="flat" cmpd="sng">
                <a:solidFill>
                  <a:schemeClr val="dk1"/>
                </a:solidFill>
                <a:prstDash val="solid"/>
                <a:round/>
                <a:headEnd type="none" w="med" len="med"/>
                <a:tailEnd type="none" w="med" len="med"/>
              </a:ln>
            </p:spPr>
          </p:cxnSp>
        </p:grpSp>
        <p:sp>
          <p:nvSpPr>
            <p:cNvPr id="772" name="Google Shape;772;p22"/>
            <p:cNvSpPr/>
            <p:nvPr/>
          </p:nvSpPr>
          <p:spPr>
            <a:xfrm>
              <a:off x="-377350" y="3556000"/>
              <a:ext cx="734700" cy="7347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73"/>
        <p:cNvGrpSpPr/>
        <p:nvPr/>
      </p:nvGrpSpPr>
      <p:grpSpPr>
        <a:xfrm>
          <a:off x="0" y="0"/>
          <a:ext cx="0" cy="0"/>
          <a:chOff x="0" y="0"/>
          <a:chExt cx="0" cy="0"/>
        </a:xfrm>
      </p:grpSpPr>
      <p:grpSp>
        <p:nvGrpSpPr>
          <p:cNvPr id="774" name="Google Shape;774;p23"/>
          <p:cNvGrpSpPr/>
          <p:nvPr/>
        </p:nvGrpSpPr>
        <p:grpSpPr>
          <a:xfrm>
            <a:off x="-345025" y="-355950"/>
            <a:ext cx="9898950" cy="5564704"/>
            <a:chOff x="-345025" y="-355950"/>
            <a:chExt cx="9898950" cy="5564704"/>
          </a:xfrm>
        </p:grpSpPr>
        <p:grpSp>
          <p:nvGrpSpPr>
            <p:cNvPr id="775" name="Google Shape;775;p23"/>
            <p:cNvGrpSpPr/>
            <p:nvPr/>
          </p:nvGrpSpPr>
          <p:grpSpPr>
            <a:xfrm>
              <a:off x="0" y="-355950"/>
              <a:ext cx="9553925" cy="5499550"/>
              <a:chOff x="0" y="-355950"/>
              <a:chExt cx="9553925" cy="5499550"/>
            </a:xfrm>
          </p:grpSpPr>
          <p:sp>
            <p:nvSpPr>
              <p:cNvPr id="776" name="Google Shape;776;p23"/>
              <p:cNvSpPr/>
              <p:nvPr/>
            </p:nvSpPr>
            <p:spPr>
              <a:xfrm>
                <a:off x="0" y="0"/>
                <a:ext cx="2158500" cy="23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23"/>
              <p:cNvGrpSpPr/>
              <p:nvPr/>
            </p:nvGrpSpPr>
            <p:grpSpPr>
              <a:xfrm>
                <a:off x="228636" y="539500"/>
                <a:ext cx="238800" cy="1170800"/>
                <a:chOff x="474550" y="1146150"/>
                <a:chExt cx="238800" cy="1170800"/>
              </a:xfrm>
            </p:grpSpPr>
            <p:sp>
              <p:nvSpPr>
                <p:cNvPr id="778" name="Google Shape;778;p23"/>
                <p:cNvSpPr/>
                <p:nvPr/>
              </p:nvSpPr>
              <p:spPr>
                <a:xfrm rot="10800000">
                  <a:off x="474550" y="1467617"/>
                  <a:ext cx="238800" cy="206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3"/>
                <p:cNvSpPr/>
                <p:nvPr/>
              </p:nvSpPr>
              <p:spPr>
                <a:xfrm rot="10800000">
                  <a:off x="474550" y="1789083"/>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3"/>
                <p:cNvSpPr/>
                <p:nvPr/>
              </p:nvSpPr>
              <p:spPr>
                <a:xfrm rot="10800000">
                  <a:off x="474550" y="21105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3"/>
                <p:cNvSpPr/>
                <p:nvPr/>
              </p:nvSpPr>
              <p:spPr>
                <a:xfrm rot="10800000">
                  <a:off x="474550" y="11461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3"/>
              <p:cNvGrpSpPr/>
              <p:nvPr/>
            </p:nvGrpSpPr>
            <p:grpSpPr>
              <a:xfrm rot="10800000">
                <a:off x="8430775" y="4430500"/>
                <a:ext cx="713100" cy="713100"/>
                <a:chOff x="0" y="0"/>
                <a:chExt cx="713100" cy="713100"/>
              </a:xfrm>
            </p:grpSpPr>
            <p:sp>
              <p:nvSpPr>
                <p:cNvPr id="783" name="Google Shape;783;p23"/>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3"/>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23"/>
              <p:cNvSpPr/>
              <p:nvPr/>
            </p:nvSpPr>
            <p:spPr>
              <a:xfrm>
                <a:off x="8604725" y="-355950"/>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23"/>
            <p:cNvGrpSpPr/>
            <p:nvPr/>
          </p:nvGrpSpPr>
          <p:grpSpPr>
            <a:xfrm>
              <a:off x="-345025" y="4604002"/>
              <a:ext cx="2116512" cy="604752"/>
              <a:chOff x="-211400" y="-145498"/>
              <a:chExt cx="2116512" cy="604752"/>
            </a:xfrm>
          </p:grpSpPr>
          <p:sp>
            <p:nvSpPr>
              <p:cNvPr id="787" name="Google Shape;787;p23"/>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3"/>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3"/>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3"/>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3"/>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3"/>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3"/>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3"/>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3"/>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3"/>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3"/>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3"/>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grpSp>
        <p:nvGrpSpPr>
          <p:cNvPr id="76" name="Google Shape;76;p3"/>
          <p:cNvGrpSpPr/>
          <p:nvPr/>
        </p:nvGrpSpPr>
        <p:grpSpPr>
          <a:xfrm>
            <a:off x="-849575" y="-111050"/>
            <a:ext cx="9993600" cy="6318375"/>
            <a:chOff x="-849575" y="-111050"/>
            <a:chExt cx="9993600" cy="6318375"/>
          </a:xfrm>
        </p:grpSpPr>
        <p:grpSp>
          <p:nvGrpSpPr>
            <p:cNvPr id="77" name="Google Shape;77;p3"/>
            <p:cNvGrpSpPr/>
            <p:nvPr/>
          </p:nvGrpSpPr>
          <p:grpSpPr>
            <a:xfrm>
              <a:off x="8430781" y="2926743"/>
              <a:ext cx="596096" cy="1677262"/>
              <a:chOff x="8430775" y="358806"/>
              <a:chExt cx="633000" cy="1781100"/>
            </a:xfrm>
          </p:grpSpPr>
          <p:sp>
            <p:nvSpPr>
              <p:cNvPr id="78" name="Google Shape;78;p3"/>
              <p:cNvSpPr/>
              <p:nvPr/>
            </p:nvSpPr>
            <p:spPr>
              <a:xfrm rot="10800000">
                <a:off x="8430775" y="358806"/>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0800000">
                <a:off x="8430775" y="932856"/>
                <a:ext cx="633000" cy="633000"/>
              </a:xfrm>
              <a:prstGeom prst="pie">
                <a:avLst>
                  <a:gd name="adj1" fmla="val 0"/>
                  <a:gd name="adj2" fmla="val 1078026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0800000">
                <a:off x="8430775" y="1506906"/>
                <a:ext cx="633000" cy="633000"/>
              </a:xfrm>
              <a:prstGeom prst="pie">
                <a:avLst>
                  <a:gd name="adj1" fmla="val 0"/>
                  <a:gd name="adj2" fmla="val 1078026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849575" y="3995425"/>
              <a:ext cx="2211900" cy="2211900"/>
              <a:chOff x="-849575" y="3995425"/>
              <a:chExt cx="2211900" cy="2211900"/>
            </a:xfrm>
          </p:grpSpPr>
          <p:sp>
            <p:nvSpPr>
              <p:cNvPr id="82" name="Google Shape;82;p3"/>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3"/>
            <p:cNvSpPr/>
            <p:nvPr/>
          </p:nvSpPr>
          <p:spPr>
            <a:xfrm>
              <a:off x="4727700" y="4745500"/>
              <a:ext cx="4416300" cy="39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3"/>
            <p:cNvGrpSpPr/>
            <p:nvPr/>
          </p:nvGrpSpPr>
          <p:grpSpPr>
            <a:xfrm>
              <a:off x="713225" y="1549825"/>
              <a:ext cx="238800" cy="1170800"/>
              <a:chOff x="474550" y="1146150"/>
              <a:chExt cx="238800" cy="1170800"/>
            </a:xfrm>
          </p:grpSpPr>
          <p:sp>
            <p:nvSpPr>
              <p:cNvPr id="86" name="Google Shape;86;p3"/>
              <p:cNvSpPr/>
              <p:nvPr/>
            </p:nvSpPr>
            <p:spPr>
              <a:xfrm rot="10800000">
                <a:off x="474550" y="1467617"/>
                <a:ext cx="238800" cy="206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10800000">
                <a:off x="474550" y="1789083"/>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10800000">
                <a:off x="474550" y="21105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0800000">
                <a:off x="474550" y="11461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267752" y="-111050"/>
              <a:ext cx="742310" cy="1955388"/>
              <a:chOff x="8239923" y="76200"/>
              <a:chExt cx="742310" cy="1955388"/>
            </a:xfrm>
          </p:grpSpPr>
          <p:sp>
            <p:nvSpPr>
              <p:cNvPr id="91" name="Google Shape;91;p3"/>
              <p:cNvSpPr/>
              <p:nvPr/>
            </p:nvSpPr>
            <p:spPr>
              <a:xfrm>
                <a:off x="823992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416126"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92328"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768531"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94473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23992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8416126"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592328"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8768531"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894473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23992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416126"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592328"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768531"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94473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23992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416126"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592328"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768531"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94473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23992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8416126"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592328"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768531"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894473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23992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416126"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592328"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768531"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94473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23992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416126"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592328"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768531"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94473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23992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416126"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592328"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768531"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94473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1" name="Google Shape;131;p3"/>
            <p:cNvCxnSpPr/>
            <p:nvPr/>
          </p:nvCxnSpPr>
          <p:spPr>
            <a:xfrm>
              <a:off x="6069625" y="378750"/>
              <a:ext cx="3074400" cy="0"/>
            </a:xfrm>
            <a:prstGeom prst="straightConnector1">
              <a:avLst/>
            </a:prstGeom>
            <a:noFill/>
            <a:ln w="9525" cap="flat" cmpd="sng">
              <a:solidFill>
                <a:schemeClr val="dk1"/>
              </a:solidFill>
              <a:prstDash val="solid"/>
              <a:round/>
              <a:headEnd type="none" w="med" len="med"/>
              <a:tailEnd type="none" w="med" len="med"/>
            </a:ln>
          </p:spPr>
        </p:cxnSp>
        <p:grpSp>
          <p:nvGrpSpPr>
            <p:cNvPr id="132" name="Google Shape;132;p3"/>
            <p:cNvGrpSpPr/>
            <p:nvPr/>
          </p:nvGrpSpPr>
          <p:grpSpPr>
            <a:xfrm>
              <a:off x="8334128" y="493806"/>
              <a:ext cx="346044" cy="346044"/>
              <a:chOff x="855153" y="4553306"/>
              <a:chExt cx="346044" cy="346044"/>
            </a:xfrm>
          </p:grpSpPr>
          <p:grpSp>
            <p:nvGrpSpPr>
              <p:cNvPr id="133" name="Google Shape;133;p3"/>
              <p:cNvGrpSpPr/>
              <p:nvPr/>
            </p:nvGrpSpPr>
            <p:grpSpPr>
              <a:xfrm>
                <a:off x="905847" y="4604000"/>
                <a:ext cx="244655" cy="244655"/>
                <a:chOff x="3191725" y="206650"/>
                <a:chExt cx="734700" cy="734700"/>
              </a:xfrm>
            </p:grpSpPr>
            <p:cxnSp>
              <p:nvCxnSpPr>
                <p:cNvPr id="134" name="Google Shape;134;p3"/>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135" name="Google Shape;135;p3"/>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nvGrpSpPr>
              <p:cNvPr id="136" name="Google Shape;136;p3"/>
              <p:cNvGrpSpPr/>
              <p:nvPr/>
            </p:nvGrpSpPr>
            <p:grpSpPr>
              <a:xfrm rot="2700000">
                <a:off x="905830" y="4603983"/>
                <a:ext cx="244690" cy="244690"/>
                <a:chOff x="3191725" y="206650"/>
                <a:chExt cx="734700" cy="734700"/>
              </a:xfrm>
            </p:grpSpPr>
            <p:cxnSp>
              <p:nvCxnSpPr>
                <p:cNvPr id="137" name="Google Shape;137;p3"/>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138" name="Google Shape;138;p3"/>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grpSp>
      <p:sp>
        <p:nvSpPr>
          <p:cNvPr id="139" name="Google Shape;139;p3"/>
          <p:cNvSpPr txBox="1">
            <a:spLocks noGrp="1"/>
          </p:cNvSpPr>
          <p:nvPr>
            <p:ph type="title"/>
          </p:nvPr>
        </p:nvSpPr>
        <p:spPr>
          <a:xfrm>
            <a:off x="2380200" y="2625963"/>
            <a:ext cx="4383600" cy="6732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0" name="Google Shape;140;p3"/>
          <p:cNvSpPr txBox="1">
            <a:spLocks noGrp="1"/>
          </p:cNvSpPr>
          <p:nvPr>
            <p:ph type="title" idx="2" hasCustomPrompt="1"/>
          </p:nvPr>
        </p:nvSpPr>
        <p:spPr>
          <a:xfrm>
            <a:off x="4146000" y="1844338"/>
            <a:ext cx="852000" cy="754200"/>
          </a:xfrm>
          <a:prstGeom prst="rect">
            <a:avLst/>
          </a:prstGeom>
          <a:solidFill>
            <a:schemeClr val="accen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1"/>
        <p:cNvGrpSpPr/>
        <p:nvPr/>
      </p:nvGrpSpPr>
      <p:grpSpPr>
        <a:xfrm>
          <a:off x="0" y="0"/>
          <a:ext cx="0" cy="0"/>
          <a:chOff x="0" y="0"/>
          <a:chExt cx="0" cy="0"/>
        </a:xfrm>
      </p:grpSpPr>
      <p:sp>
        <p:nvSpPr>
          <p:cNvPr id="142" name="Google Shape;14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3" name="Google Shape;143;p4"/>
          <p:cNvSpPr txBox="1">
            <a:spLocks noGrp="1"/>
          </p:cNvSpPr>
          <p:nvPr>
            <p:ph type="body" idx="1"/>
          </p:nvPr>
        </p:nvSpPr>
        <p:spPr>
          <a:xfrm>
            <a:off x="720000" y="1139551"/>
            <a:ext cx="7704000" cy="3228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44" name="Google Shape;144;p4"/>
          <p:cNvGrpSpPr/>
          <p:nvPr/>
        </p:nvGrpSpPr>
        <p:grpSpPr>
          <a:xfrm>
            <a:off x="0" y="0"/>
            <a:ext cx="9581497" cy="5367179"/>
            <a:chOff x="0" y="0"/>
            <a:chExt cx="9581497" cy="5367179"/>
          </a:xfrm>
        </p:grpSpPr>
        <p:grpSp>
          <p:nvGrpSpPr>
            <p:cNvPr id="145" name="Google Shape;145;p4"/>
            <p:cNvGrpSpPr/>
            <p:nvPr/>
          </p:nvGrpSpPr>
          <p:grpSpPr>
            <a:xfrm>
              <a:off x="8430778" y="193456"/>
              <a:ext cx="346044" cy="346044"/>
              <a:chOff x="855153" y="4553306"/>
              <a:chExt cx="346044" cy="346044"/>
            </a:xfrm>
          </p:grpSpPr>
          <p:grpSp>
            <p:nvGrpSpPr>
              <p:cNvPr id="146" name="Google Shape;146;p4"/>
              <p:cNvGrpSpPr/>
              <p:nvPr/>
            </p:nvGrpSpPr>
            <p:grpSpPr>
              <a:xfrm>
                <a:off x="905847" y="4604000"/>
                <a:ext cx="244655" cy="244655"/>
                <a:chOff x="3191725" y="206650"/>
                <a:chExt cx="734700" cy="734700"/>
              </a:xfrm>
            </p:grpSpPr>
            <p:cxnSp>
              <p:nvCxnSpPr>
                <p:cNvPr id="147" name="Google Shape;147;p4"/>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148" name="Google Shape;148;p4"/>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nvGrpSpPr>
              <p:cNvPr id="149" name="Google Shape;149;p4"/>
              <p:cNvGrpSpPr/>
              <p:nvPr/>
            </p:nvGrpSpPr>
            <p:grpSpPr>
              <a:xfrm rot="2700000">
                <a:off x="905830" y="4603983"/>
                <a:ext cx="244690" cy="244690"/>
                <a:chOff x="3191725" y="206650"/>
                <a:chExt cx="734700" cy="734700"/>
              </a:xfrm>
            </p:grpSpPr>
            <p:cxnSp>
              <p:nvCxnSpPr>
                <p:cNvPr id="150" name="Google Shape;150;p4"/>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151" name="Google Shape;151;p4"/>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grpSp>
          <p:nvGrpSpPr>
            <p:cNvPr id="152" name="Google Shape;152;p4"/>
            <p:cNvGrpSpPr/>
            <p:nvPr/>
          </p:nvGrpSpPr>
          <p:grpSpPr>
            <a:xfrm>
              <a:off x="0" y="0"/>
              <a:ext cx="713100" cy="713100"/>
              <a:chOff x="0" y="0"/>
              <a:chExt cx="713100" cy="713100"/>
            </a:xfrm>
          </p:grpSpPr>
          <p:sp>
            <p:nvSpPr>
              <p:cNvPr id="153" name="Google Shape;153;p4"/>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7459500" y="4714875"/>
              <a:ext cx="16845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4"/>
            <p:cNvGrpSpPr/>
            <p:nvPr/>
          </p:nvGrpSpPr>
          <p:grpSpPr>
            <a:xfrm rot="5400000">
              <a:off x="8232648" y="4018330"/>
              <a:ext cx="742310" cy="1955388"/>
              <a:chOff x="8239923" y="76200"/>
              <a:chExt cx="742310" cy="1955388"/>
            </a:xfrm>
          </p:grpSpPr>
          <p:sp>
            <p:nvSpPr>
              <p:cNvPr id="157" name="Google Shape;157;p4"/>
              <p:cNvSpPr/>
              <p:nvPr/>
            </p:nvSpPr>
            <p:spPr>
              <a:xfrm>
                <a:off x="823992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8416126"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592328"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8768531"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894473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823992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8416126"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8592328"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8768531"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94473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823992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8416126"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8592328"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8768531"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894473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823992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416126"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592328"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8768531"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94473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823992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8416126"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8592328"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8768531"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894473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823992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8416126"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8592328"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8768531"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894473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823992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8416126"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8592328"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8768531"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894473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823992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8416126"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8592328"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8768531"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894473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7"/>
        <p:cNvGrpSpPr/>
        <p:nvPr/>
      </p:nvGrpSpPr>
      <p:grpSpPr>
        <a:xfrm>
          <a:off x="0" y="0"/>
          <a:ext cx="0" cy="0"/>
          <a:chOff x="0" y="0"/>
          <a:chExt cx="0" cy="0"/>
        </a:xfrm>
      </p:grpSpPr>
      <p:sp>
        <p:nvSpPr>
          <p:cNvPr id="198" name="Google Shape;19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5"/>
          <p:cNvSpPr txBox="1">
            <a:spLocks noGrp="1"/>
          </p:cNvSpPr>
          <p:nvPr>
            <p:ph type="subTitle" idx="1"/>
          </p:nvPr>
        </p:nvSpPr>
        <p:spPr>
          <a:xfrm>
            <a:off x="4923136" y="2596776"/>
            <a:ext cx="2505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5"/>
          <p:cNvSpPr txBox="1">
            <a:spLocks noGrp="1"/>
          </p:cNvSpPr>
          <p:nvPr>
            <p:ph type="subTitle" idx="2"/>
          </p:nvPr>
        </p:nvSpPr>
        <p:spPr>
          <a:xfrm>
            <a:off x="1715269" y="2596776"/>
            <a:ext cx="2505600" cy="16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5"/>
          <p:cNvSpPr txBox="1">
            <a:spLocks noGrp="1"/>
          </p:cNvSpPr>
          <p:nvPr>
            <p:ph type="subTitle" idx="3"/>
          </p:nvPr>
        </p:nvSpPr>
        <p:spPr>
          <a:xfrm>
            <a:off x="1715269" y="2203703"/>
            <a:ext cx="2505600" cy="48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02" name="Google Shape;202;p5"/>
          <p:cNvSpPr txBox="1">
            <a:spLocks noGrp="1"/>
          </p:cNvSpPr>
          <p:nvPr>
            <p:ph type="subTitle" idx="4"/>
          </p:nvPr>
        </p:nvSpPr>
        <p:spPr>
          <a:xfrm>
            <a:off x="4923136" y="2203703"/>
            <a:ext cx="2505600" cy="48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grpSp>
        <p:nvGrpSpPr>
          <p:cNvPr id="203" name="Google Shape;203;p5"/>
          <p:cNvGrpSpPr/>
          <p:nvPr/>
        </p:nvGrpSpPr>
        <p:grpSpPr>
          <a:xfrm>
            <a:off x="-1089300" y="-246275"/>
            <a:ext cx="10176225" cy="5535325"/>
            <a:chOff x="-1089300" y="-246275"/>
            <a:chExt cx="10176225" cy="5535325"/>
          </a:xfrm>
        </p:grpSpPr>
        <p:sp>
          <p:nvSpPr>
            <p:cNvPr id="204" name="Google Shape;204;p5"/>
            <p:cNvSpPr/>
            <p:nvPr/>
          </p:nvSpPr>
          <p:spPr>
            <a:xfrm>
              <a:off x="8492025" y="3918950"/>
              <a:ext cx="594900" cy="1370100"/>
            </a:xfrm>
            <a:prstGeom prst="round2SameRect">
              <a:avLst>
                <a:gd name="adj1" fmla="val 5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5"/>
            <p:cNvGrpSpPr/>
            <p:nvPr/>
          </p:nvGrpSpPr>
          <p:grpSpPr>
            <a:xfrm rot="10800000" flipH="1">
              <a:off x="0" y="4430400"/>
              <a:ext cx="713100" cy="713100"/>
              <a:chOff x="0" y="0"/>
              <a:chExt cx="713100" cy="713100"/>
            </a:xfrm>
          </p:grpSpPr>
          <p:sp>
            <p:nvSpPr>
              <p:cNvPr id="206" name="Google Shape;206;p5"/>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5"/>
            <p:cNvGrpSpPr/>
            <p:nvPr/>
          </p:nvGrpSpPr>
          <p:grpSpPr>
            <a:xfrm rot="-5400000">
              <a:off x="88075" y="-1423650"/>
              <a:ext cx="734700" cy="3089450"/>
              <a:chOff x="8599350" y="-558750"/>
              <a:chExt cx="734700" cy="3089450"/>
            </a:xfrm>
          </p:grpSpPr>
          <p:cxnSp>
            <p:nvCxnSpPr>
              <p:cNvPr id="209" name="Google Shape;209;p5"/>
              <p:cNvCxnSpPr/>
              <p:nvPr/>
            </p:nvCxnSpPr>
            <p:spPr>
              <a:xfrm rot="5400000">
                <a:off x="8599350" y="-5587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5"/>
              <p:cNvCxnSpPr/>
              <p:nvPr/>
            </p:nvCxnSpPr>
            <p:spPr>
              <a:xfrm rot="5400000">
                <a:off x="8599350" y="-2647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5"/>
              <p:cNvCxnSpPr/>
              <p:nvPr/>
            </p:nvCxnSpPr>
            <p:spPr>
              <a:xfrm rot="5400000">
                <a:off x="8599350" y="293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212" name="Google Shape;212;p5"/>
              <p:cNvCxnSpPr/>
              <p:nvPr/>
            </p:nvCxnSpPr>
            <p:spPr>
              <a:xfrm rot="5400000">
                <a:off x="8599350" y="3234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5"/>
              <p:cNvCxnSpPr/>
              <p:nvPr/>
            </p:nvCxnSpPr>
            <p:spPr>
              <a:xfrm rot="5400000">
                <a:off x="8599350" y="6174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5"/>
              <p:cNvCxnSpPr/>
              <p:nvPr/>
            </p:nvCxnSpPr>
            <p:spPr>
              <a:xfrm rot="5400000">
                <a:off x="8599350" y="9115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5"/>
              <p:cNvCxnSpPr/>
              <p:nvPr/>
            </p:nvCxnSpPr>
            <p:spPr>
              <a:xfrm rot="5400000">
                <a:off x="8599350" y="12055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216" name="Google Shape;216;p5"/>
              <p:cNvCxnSpPr/>
              <p:nvPr/>
            </p:nvCxnSpPr>
            <p:spPr>
              <a:xfrm rot="5400000">
                <a:off x="8599350" y="14996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5"/>
              <p:cNvCxnSpPr/>
              <p:nvPr/>
            </p:nvCxnSpPr>
            <p:spPr>
              <a:xfrm rot="5400000">
                <a:off x="8599350" y="17936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5"/>
              <p:cNvCxnSpPr/>
              <p:nvPr/>
            </p:nvCxnSpPr>
            <p:spPr>
              <a:xfrm flipH="1">
                <a:off x="8890175" y="2095075"/>
                <a:ext cx="435600" cy="435600"/>
              </a:xfrm>
              <a:prstGeom prst="straightConnector1">
                <a:avLst/>
              </a:prstGeom>
              <a:noFill/>
              <a:ln w="9525" cap="flat" cmpd="sng">
                <a:solidFill>
                  <a:schemeClr val="dk1"/>
                </a:solidFill>
                <a:prstDash val="solid"/>
                <a:round/>
                <a:headEnd type="none" w="med" len="med"/>
                <a:tailEnd type="none" w="med" len="med"/>
              </a:ln>
            </p:spPr>
          </p:cxnSp>
          <p:cxnSp>
            <p:nvCxnSpPr>
              <p:cNvPr id="219" name="Google Shape;219;p5"/>
              <p:cNvCxnSpPr/>
              <p:nvPr/>
            </p:nvCxnSpPr>
            <p:spPr>
              <a:xfrm flipH="1">
                <a:off x="9184975" y="2391800"/>
                <a:ext cx="138900" cy="1389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2" name="Google Shape;222;p6"/>
          <p:cNvGrpSpPr/>
          <p:nvPr/>
        </p:nvGrpSpPr>
        <p:grpSpPr>
          <a:xfrm>
            <a:off x="0" y="0"/>
            <a:ext cx="9254721" cy="5143500"/>
            <a:chOff x="0" y="0"/>
            <a:chExt cx="9254721" cy="5143500"/>
          </a:xfrm>
        </p:grpSpPr>
        <p:grpSp>
          <p:nvGrpSpPr>
            <p:cNvPr id="223" name="Google Shape;223;p6"/>
            <p:cNvGrpSpPr/>
            <p:nvPr/>
          </p:nvGrpSpPr>
          <p:grpSpPr>
            <a:xfrm>
              <a:off x="8664178" y="323581"/>
              <a:ext cx="346044" cy="346044"/>
              <a:chOff x="855153" y="4553306"/>
              <a:chExt cx="346044" cy="346044"/>
            </a:xfrm>
          </p:grpSpPr>
          <p:grpSp>
            <p:nvGrpSpPr>
              <p:cNvPr id="224" name="Google Shape;224;p6"/>
              <p:cNvGrpSpPr/>
              <p:nvPr/>
            </p:nvGrpSpPr>
            <p:grpSpPr>
              <a:xfrm>
                <a:off x="905847" y="4604000"/>
                <a:ext cx="244655" cy="244655"/>
                <a:chOff x="3191725" y="206650"/>
                <a:chExt cx="734700" cy="734700"/>
              </a:xfrm>
            </p:grpSpPr>
            <p:cxnSp>
              <p:nvCxnSpPr>
                <p:cNvPr id="225" name="Google Shape;225;p6"/>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226" name="Google Shape;226;p6"/>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nvGrpSpPr>
              <p:cNvPr id="227" name="Google Shape;227;p6"/>
              <p:cNvGrpSpPr/>
              <p:nvPr/>
            </p:nvGrpSpPr>
            <p:grpSpPr>
              <a:xfrm rot="2700000">
                <a:off x="905830" y="4603983"/>
                <a:ext cx="244690" cy="244690"/>
                <a:chOff x="3191725" y="206650"/>
                <a:chExt cx="734700" cy="734700"/>
              </a:xfrm>
            </p:grpSpPr>
            <p:cxnSp>
              <p:nvCxnSpPr>
                <p:cNvPr id="228" name="Google Shape;228;p6"/>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229" name="Google Shape;229;p6"/>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sp>
          <p:nvSpPr>
            <p:cNvPr id="230" name="Google Shape;230;p6"/>
            <p:cNvSpPr/>
            <p:nvPr/>
          </p:nvSpPr>
          <p:spPr>
            <a:xfrm rot="10800000" flipH="1">
              <a:off x="0" y="4728600"/>
              <a:ext cx="414900" cy="4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7459500" y="0"/>
              <a:ext cx="1684500" cy="21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6"/>
            <p:cNvGrpSpPr/>
            <p:nvPr/>
          </p:nvGrpSpPr>
          <p:grpSpPr>
            <a:xfrm>
              <a:off x="8864816" y="3060791"/>
              <a:ext cx="389905" cy="1955388"/>
              <a:chOff x="-113331" y="3103816"/>
              <a:chExt cx="389905" cy="1955388"/>
            </a:xfrm>
          </p:grpSpPr>
          <p:sp>
            <p:nvSpPr>
              <p:cNvPr id="233" name="Google Shape;233;p6"/>
              <p:cNvSpPr/>
              <p:nvPr/>
            </p:nvSpPr>
            <p:spPr>
              <a:xfrm>
                <a:off x="-113331" y="3103816"/>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62872" y="3103816"/>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239074" y="3103816"/>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113331" y="338147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62872" y="338147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239074" y="338147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13331" y="365912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62872" y="365912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239074" y="365912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113331" y="3936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62872" y="3936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39074" y="3936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113331" y="4188741"/>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62872" y="4188741"/>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39074" y="4188741"/>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13331" y="446639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62872" y="446639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239074" y="446639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13331" y="474404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62872" y="474404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239074" y="474404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13331" y="502170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62872" y="502170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239074" y="502170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7"/>
        <p:cNvGrpSpPr/>
        <p:nvPr/>
      </p:nvGrpSpPr>
      <p:grpSpPr>
        <a:xfrm>
          <a:off x="0" y="0"/>
          <a:ext cx="0" cy="0"/>
          <a:chOff x="0" y="0"/>
          <a:chExt cx="0" cy="0"/>
        </a:xfrm>
      </p:grpSpPr>
      <p:grpSp>
        <p:nvGrpSpPr>
          <p:cNvPr id="258" name="Google Shape;258;p7"/>
          <p:cNvGrpSpPr/>
          <p:nvPr/>
        </p:nvGrpSpPr>
        <p:grpSpPr>
          <a:xfrm>
            <a:off x="0" y="-66900"/>
            <a:ext cx="9429675" cy="5556588"/>
            <a:chOff x="0" y="-66900"/>
            <a:chExt cx="9429675" cy="5556588"/>
          </a:xfrm>
        </p:grpSpPr>
        <p:sp>
          <p:nvSpPr>
            <p:cNvPr id="259" name="Google Shape;259;p7"/>
            <p:cNvSpPr/>
            <p:nvPr/>
          </p:nvSpPr>
          <p:spPr>
            <a:xfrm rot="5400000">
              <a:off x="-750" y="750"/>
              <a:ext cx="2342400" cy="23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7"/>
            <p:cNvGrpSpPr/>
            <p:nvPr/>
          </p:nvGrpSpPr>
          <p:grpSpPr>
            <a:xfrm>
              <a:off x="1264275" y="-66900"/>
              <a:ext cx="8165400" cy="5556588"/>
              <a:chOff x="1264275" y="-66900"/>
              <a:chExt cx="8165400" cy="5556588"/>
            </a:xfrm>
          </p:grpSpPr>
          <p:grpSp>
            <p:nvGrpSpPr>
              <p:cNvPr id="261" name="Google Shape;261;p7"/>
              <p:cNvGrpSpPr/>
              <p:nvPr/>
            </p:nvGrpSpPr>
            <p:grpSpPr>
              <a:xfrm rot="5400000">
                <a:off x="1849100" y="4208263"/>
                <a:ext cx="696600" cy="1866250"/>
                <a:chOff x="-321525" y="1497000"/>
                <a:chExt cx="696600" cy="1866250"/>
              </a:xfrm>
            </p:grpSpPr>
            <p:sp>
              <p:nvSpPr>
                <p:cNvPr id="262" name="Google Shape;262;p7"/>
                <p:cNvSpPr/>
                <p:nvPr/>
              </p:nvSpPr>
              <p:spPr>
                <a:xfrm>
                  <a:off x="-321525" y="2081825"/>
                  <a:ext cx="696600" cy="69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67025" y="149700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167025" y="297565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7"/>
              <p:cNvSpPr/>
              <p:nvPr/>
            </p:nvSpPr>
            <p:spPr>
              <a:xfrm>
                <a:off x="8480475" y="-66900"/>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7"/>
              <p:cNvGrpSpPr/>
              <p:nvPr/>
            </p:nvGrpSpPr>
            <p:grpSpPr>
              <a:xfrm>
                <a:off x="7076125" y="4604000"/>
                <a:ext cx="1354650" cy="183600"/>
                <a:chOff x="7076125" y="4604000"/>
                <a:chExt cx="1354650" cy="183600"/>
              </a:xfrm>
            </p:grpSpPr>
            <p:sp>
              <p:nvSpPr>
                <p:cNvPr id="267" name="Google Shape;267;p7"/>
                <p:cNvSpPr/>
                <p:nvPr/>
              </p:nvSpPr>
              <p:spPr>
                <a:xfrm>
                  <a:off x="824717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785682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746647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707612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7"/>
          <p:cNvSpPr txBox="1">
            <a:spLocks noGrp="1"/>
          </p:cNvSpPr>
          <p:nvPr>
            <p:ph type="title"/>
          </p:nvPr>
        </p:nvSpPr>
        <p:spPr>
          <a:xfrm>
            <a:off x="4135975" y="882300"/>
            <a:ext cx="4294800" cy="1080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2" name="Google Shape;272;p7"/>
          <p:cNvSpPr txBox="1">
            <a:spLocks noGrp="1"/>
          </p:cNvSpPr>
          <p:nvPr>
            <p:ph type="subTitle" idx="1"/>
          </p:nvPr>
        </p:nvSpPr>
        <p:spPr>
          <a:xfrm>
            <a:off x="4135975" y="19629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73" name="Google Shape;273;p7"/>
          <p:cNvSpPr>
            <a:spLocks noGrp="1"/>
          </p:cNvSpPr>
          <p:nvPr>
            <p:ph type="pic" idx="2"/>
          </p:nvPr>
        </p:nvSpPr>
        <p:spPr>
          <a:xfrm>
            <a:off x="713225" y="539500"/>
            <a:ext cx="3292800" cy="4064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4"/>
        <p:cNvGrpSpPr/>
        <p:nvPr/>
      </p:nvGrpSpPr>
      <p:grpSpPr>
        <a:xfrm>
          <a:off x="0" y="0"/>
          <a:ext cx="0" cy="0"/>
          <a:chOff x="0" y="0"/>
          <a:chExt cx="0" cy="0"/>
        </a:xfrm>
      </p:grpSpPr>
      <p:sp>
        <p:nvSpPr>
          <p:cNvPr id="275" name="Google Shape;27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76" name="Google Shape;276;p8"/>
          <p:cNvGrpSpPr/>
          <p:nvPr/>
        </p:nvGrpSpPr>
        <p:grpSpPr>
          <a:xfrm>
            <a:off x="288428" y="-275881"/>
            <a:ext cx="9293069" cy="5225935"/>
            <a:chOff x="288428" y="-275881"/>
            <a:chExt cx="9293069" cy="5225935"/>
          </a:xfrm>
        </p:grpSpPr>
        <p:grpSp>
          <p:nvGrpSpPr>
            <p:cNvPr id="277" name="Google Shape;277;p8"/>
            <p:cNvGrpSpPr/>
            <p:nvPr/>
          </p:nvGrpSpPr>
          <p:grpSpPr>
            <a:xfrm>
              <a:off x="288428" y="4604006"/>
              <a:ext cx="346044" cy="346044"/>
              <a:chOff x="855153" y="4553306"/>
              <a:chExt cx="346044" cy="346044"/>
            </a:xfrm>
          </p:grpSpPr>
          <p:grpSp>
            <p:nvGrpSpPr>
              <p:cNvPr id="278" name="Google Shape;278;p8"/>
              <p:cNvGrpSpPr/>
              <p:nvPr/>
            </p:nvGrpSpPr>
            <p:grpSpPr>
              <a:xfrm>
                <a:off x="905847" y="4604000"/>
                <a:ext cx="244655" cy="244655"/>
                <a:chOff x="3191725" y="206650"/>
                <a:chExt cx="734700" cy="734700"/>
              </a:xfrm>
            </p:grpSpPr>
            <p:cxnSp>
              <p:nvCxnSpPr>
                <p:cNvPr id="279" name="Google Shape;279;p8"/>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280" name="Google Shape;280;p8"/>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nvGrpSpPr>
              <p:cNvPr id="281" name="Google Shape;281;p8"/>
              <p:cNvGrpSpPr/>
              <p:nvPr/>
            </p:nvGrpSpPr>
            <p:grpSpPr>
              <a:xfrm rot="2700000">
                <a:off x="905830" y="4603983"/>
                <a:ext cx="244690" cy="244690"/>
                <a:chOff x="3191725" y="206650"/>
                <a:chExt cx="734700" cy="734700"/>
              </a:xfrm>
            </p:grpSpPr>
            <p:cxnSp>
              <p:nvCxnSpPr>
                <p:cNvPr id="282" name="Google Shape;282;p8"/>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283" name="Google Shape;283;p8"/>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sp>
          <p:nvSpPr>
            <p:cNvPr id="284" name="Google Shape;284;p8"/>
            <p:cNvSpPr/>
            <p:nvPr/>
          </p:nvSpPr>
          <p:spPr>
            <a:xfrm rot="10800000" flipH="1">
              <a:off x="7459500" y="-52278"/>
              <a:ext cx="16845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8"/>
            <p:cNvGrpSpPr/>
            <p:nvPr/>
          </p:nvGrpSpPr>
          <p:grpSpPr>
            <a:xfrm rot="5400000" flipH="1">
              <a:off x="8232648" y="-882420"/>
              <a:ext cx="742310" cy="1955388"/>
              <a:chOff x="8239923" y="76200"/>
              <a:chExt cx="742310" cy="1955388"/>
            </a:xfrm>
          </p:grpSpPr>
          <p:sp>
            <p:nvSpPr>
              <p:cNvPr id="286" name="Google Shape;286;p8"/>
              <p:cNvSpPr/>
              <p:nvPr/>
            </p:nvSpPr>
            <p:spPr>
              <a:xfrm>
                <a:off x="823992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8416126"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592328"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768531"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894473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23992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8416126"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592328"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8768531"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894473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823992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8416126"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8592328"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8768531"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894473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823992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8416126"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8592328"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8768531"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894473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823992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8416126"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8592328"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8768531"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894473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823992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8416126"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8592328"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8768531"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894473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823992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8416126"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8592328"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8768531"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894473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823992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8416126"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8592328"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8768531"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94473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8"/>
            <p:cNvGrpSpPr/>
            <p:nvPr/>
          </p:nvGrpSpPr>
          <p:grpSpPr>
            <a:xfrm>
              <a:off x="8469359" y="3346117"/>
              <a:ext cx="633000" cy="1603937"/>
              <a:chOff x="713225" y="3202463"/>
              <a:chExt cx="633000" cy="1603937"/>
            </a:xfrm>
          </p:grpSpPr>
          <p:sp>
            <p:nvSpPr>
              <p:cNvPr id="327" name="Google Shape;327;p8"/>
              <p:cNvSpPr/>
              <p:nvPr/>
            </p:nvSpPr>
            <p:spPr>
              <a:xfrm>
                <a:off x="713225" y="4173400"/>
                <a:ext cx="633000" cy="633000"/>
              </a:xfrm>
              <a:prstGeom prst="pie">
                <a:avLst>
                  <a:gd name="adj1" fmla="val 0"/>
                  <a:gd name="adj2" fmla="val 1078026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713225" y="36879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713225" y="3202463"/>
                <a:ext cx="633000" cy="633000"/>
              </a:xfrm>
              <a:prstGeom prst="pie">
                <a:avLst>
                  <a:gd name="adj1" fmla="val 0"/>
                  <a:gd name="adj2" fmla="val 1078026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0"/>
        <p:cNvGrpSpPr/>
        <p:nvPr/>
      </p:nvGrpSpPr>
      <p:grpSpPr>
        <a:xfrm>
          <a:off x="0" y="0"/>
          <a:ext cx="0" cy="0"/>
          <a:chOff x="0" y="0"/>
          <a:chExt cx="0" cy="0"/>
        </a:xfrm>
      </p:grpSpPr>
      <p:sp>
        <p:nvSpPr>
          <p:cNvPr id="331" name="Google Shape;33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32" name="Google Shape;33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33" name="Google Shape;333;p9"/>
          <p:cNvGrpSpPr/>
          <p:nvPr/>
        </p:nvGrpSpPr>
        <p:grpSpPr>
          <a:xfrm>
            <a:off x="-1089300" y="0"/>
            <a:ext cx="10233175" cy="5446240"/>
            <a:chOff x="-1089300" y="0"/>
            <a:chExt cx="10233175" cy="5446240"/>
          </a:xfrm>
        </p:grpSpPr>
        <p:grpSp>
          <p:nvGrpSpPr>
            <p:cNvPr id="334" name="Google Shape;334;p9"/>
            <p:cNvGrpSpPr/>
            <p:nvPr/>
          </p:nvGrpSpPr>
          <p:grpSpPr>
            <a:xfrm flipH="1">
              <a:off x="8430775" y="0"/>
              <a:ext cx="713100" cy="713100"/>
              <a:chOff x="0" y="0"/>
              <a:chExt cx="713100" cy="713100"/>
            </a:xfrm>
          </p:grpSpPr>
          <p:sp>
            <p:nvSpPr>
              <p:cNvPr id="335" name="Google Shape;335;p9"/>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rot="-5400000">
              <a:off x="88075" y="3534165"/>
              <a:ext cx="734700" cy="3089450"/>
              <a:chOff x="8599350" y="-558750"/>
              <a:chExt cx="734700" cy="3089450"/>
            </a:xfrm>
          </p:grpSpPr>
          <p:cxnSp>
            <p:nvCxnSpPr>
              <p:cNvPr id="338" name="Google Shape;338;p9"/>
              <p:cNvCxnSpPr/>
              <p:nvPr/>
            </p:nvCxnSpPr>
            <p:spPr>
              <a:xfrm rot="5400000">
                <a:off x="8599350" y="-5587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39" name="Google Shape;339;p9"/>
              <p:cNvCxnSpPr/>
              <p:nvPr/>
            </p:nvCxnSpPr>
            <p:spPr>
              <a:xfrm rot="5400000">
                <a:off x="8599350" y="-2647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9"/>
              <p:cNvCxnSpPr/>
              <p:nvPr/>
            </p:nvCxnSpPr>
            <p:spPr>
              <a:xfrm rot="5400000">
                <a:off x="8599350" y="293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9"/>
              <p:cNvCxnSpPr/>
              <p:nvPr/>
            </p:nvCxnSpPr>
            <p:spPr>
              <a:xfrm rot="5400000">
                <a:off x="8599350" y="3234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2" name="Google Shape;342;p9"/>
              <p:cNvCxnSpPr/>
              <p:nvPr/>
            </p:nvCxnSpPr>
            <p:spPr>
              <a:xfrm rot="5400000">
                <a:off x="8599350" y="6174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3" name="Google Shape;343;p9"/>
              <p:cNvCxnSpPr/>
              <p:nvPr/>
            </p:nvCxnSpPr>
            <p:spPr>
              <a:xfrm rot="5400000">
                <a:off x="8599350" y="9115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4" name="Google Shape;344;p9"/>
              <p:cNvCxnSpPr/>
              <p:nvPr/>
            </p:nvCxnSpPr>
            <p:spPr>
              <a:xfrm rot="5400000">
                <a:off x="8599350" y="12055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5" name="Google Shape;345;p9"/>
              <p:cNvCxnSpPr/>
              <p:nvPr/>
            </p:nvCxnSpPr>
            <p:spPr>
              <a:xfrm rot="5400000">
                <a:off x="8599350" y="14996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6" name="Google Shape;346;p9"/>
              <p:cNvCxnSpPr/>
              <p:nvPr/>
            </p:nvCxnSpPr>
            <p:spPr>
              <a:xfrm rot="5400000">
                <a:off x="8599350" y="17936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7" name="Google Shape;347;p9"/>
              <p:cNvCxnSpPr/>
              <p:nvPr/>
            </p:nvCxnSpPr>
            <p:spPr>
              <a:xfrm flipH="1">
                <a:off x="8890175" y="2095075"/>
                <a:ext cx="435600" cy="435600"/>
              </a:xfrm>
              <a:prstGeom prst="straightConnector1">
                <a:avLst/>
              </a:prstGeom>
              <a:noFill/>
              <a:ln w="9525" cap="flat" cmpd="sng">
                <a:solidFill>
                  <a:schemeClr val="dk1"/>
                </a:solidFill>
                <a:prstDash val="solid"/>
                <a:round/>
                <a:headEnd type="none" w="med" len="med"/>
                <a:tailEnd type="none" w="med" len="med"/>
              </a:ln>
            </p:spPr>
          </p:cxnSp>
          <p:cxnSp>
            <p:nvCxnSpPr>
              <p:cNvPr id="348" name="Google Shape;348;p9"/>
              <p:cNvCxnSpPr/>
              <p:nvPr/>
            </p:nvCxnSpPr>
            <p:spPr>
              <a:xfrm flipH="1">
                <a:off x="9184975" y="2391800"/>
                <a:ext cx="138900" cy="138900"/>
              </a:xfrm>
              <a:prstGeom prst="straightConnector1">
                <a:avLst/>
              </a:prstGeom>
              <a:noFill/>
              <a:ln w="9525" cap="flat" cmpd="sng">
                <a:solidFill>
                  <a:schemeClr val="dk1"/>
                </a:solidFill>
                <a:prstDash val="solid"/>
                <a:round/>
                <a:headEnd type="none" w="med" len="med"/>
                <a:tailEnd type="none" w="med" len="med"/>
              </a:ln>
            </p:spPr>
          </p:cxnSp>
        </p:grpSp>
        <p:grpSp>
          <p:nvGrpSpPr>
            <p:cNvPr id="349" name="Google Shape;349;p9"/>
            <p:cNvGrpSpPr/>
            <p:nvPr/>
          </p:nvGrpSpPr>
          <p:grpSpPr>
            <a:xfrm rot="10800000">
              <a:off x="-378550" y="183188"/>
              <a:ext cx="696600" cy="1866250"/>
              <a:chOff x="-321525" y="1497000"/>
              <a:chExt cx="696600" cy="1866250"/>
            </a:xfrm>
          </p:grpSpPr>
          <p:sp>
            <p:nvSpPr>
              <p:cNvPr id="350" name="Google Shape;350;p9"/>
              <p:cNvSpPr/>
              <p:nvPr/>
            </p:nvSpPr>
            <p:spPr>
              <a:xfrm>
                <a:off x="-321525" y="2081825"/>
                <a:ext cx="696600" cy="69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67025" y="149700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167025" y="297565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3"/>
        <p:cNvGrpSpPr/>
        <p:nvPr/>
      </p:nvGrpSpPr>
      <p:grpSpPr>
        <a:xfrm>
          <a:off x="0" y="0"/>
          <a:ext cx="0" cy="0"/>
          <a:chOff x="0" y="0"/>
          <a:chExt cx="0" cy="0"/>
        </a:xfrm>
      </p:grpSpPr>
      <p:sp>
        <p:nvSpPr>
          <p:cNvPr id="354" name="Google Shape;354;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2pPr>
            <a:lvl3pPr lvl="2"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3pPr>
            <a:lvl4pPr lvl="3"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4pPr>
            <a:lvl5pPr lvl="4"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5pPr>
            <a:lvl6pPr lvl="5"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6pPr>
            <a:lvl7pPr lvl="6"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7pPr>
            <a:lvl8pPr lvl="7"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8pPr>
            <a:lvl9pPr lvl="8"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4" r:id="rId13"/>
    <p:sldLayoutId id="2147483666" r:id="rId14"/>
    <p:sldLayoutId id="2147483667" r:id="rId15"/>
    <p:sldLayoutId id="2147483668" r:id="rId16"/>
    <p:sldLayoutId id="2147483669"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dOagEeUaTB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delftswa.github.io/chapters/kodi/#development-view---the-building-blocks-of-kodi" TargetMode="External"/><Relationship Id="rId3" Type="http://schemas.openxmlformats.org/officeDocument/2006/relationships/slideLayout" Target="../slideLayouts/slideLayout15.xml"/><Relationship Id="rId7" Type="http://schemas.openxmlformats.org/officeDocument/2006/relationships/hyperlink" Target="https://kodi.wiki/view/Architecture"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27"/>
          <p:cNvSpPr txBox="1">
            <a:spLocks noGrp="1"/>
          </p:cNvSpPr>
          <p:nvPr>
            <p:ph type="ctrTitle"/>
          </p:nvPr>
        </p:nvSpPr>
        <p:spPr>
          <a:xfrm>
            <a:off x="1335000" y="1318050"/>
            <a:ext cx="6474000" cy="195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dirty="0"/>
              <a:t>An Overview of the</a:t>
            </a:r>
            <a:endParaRPr sz="3800" dirty="0">
              <a:solidFill>
                <a:srgbClr val="FFFFFF"/>
              </a:solidFill>
            </a:endParaRPr>
          </a:p>
          <a:p>
            <a:pPr marL="0" lvl="0" indent="0" algn="ctr" rtl="0">
              <a:spcBef>
                <a:spcPts val="0"/>
              </a:spcBef>
              <a:spcAft>
                <a:spcPts val="0"/>
              </a:spcAft>
              <a:buNone/>
            </a:pPr>
            <a:r>
              <a:rPr lang="en" sz="3800" dirty="0"/>
              <a:t>Conceptual Architecture of</a:t>
            </a:r>
            <a:endParaRPr sz="3800" dirty="0"/>
          </a:p>
          <a:p>
            <a:pPr marL="0" lvl="0" indent="0" algn="ctr" rtl="0">
              <a:spcBef>
                <a:spcPts val="0"/>
              </a:spcBef>
              <a:spcAft>
                <a:spcPts val="0"/>
              </a:spcAft>
              <a:buNone/>
            </a:pPr>
            <a:endParaRPr sz="3800" dirty="0"/>
          </a:p>
        </p:txBody>
      </p:sp>
      <p:sp>
        <p:nvSpPr>
          <p:cNvPr id="812" name="Google Shape;812;p27"/>
          <p:cNvSpPr txBox="1">
            <a:spLocks noGrp="1"/>
          </p:cNvSpPr>
          <p:nvPr>
            <p:ph type="subTitle" idx="1"/>
          </p:nvPr>
        </p:nvSpPr>
        <p:spPr>
          <a:xfrm>
            <a:off x="2265600" y="3425850"/>
            <a:ext cx="4612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t>presented via a </a:t>
            </a:r>
            <a:r>
              <a:rPr lang="en" i="1" dirty="0">
                <a:hlinkClick r:id="rId3"/>
              </a:rPr>
              <a:t>video summary</a:t>
            </a:r>
            <a:endParaRPr i="1" dirty="0"/>
          </a:p>
        </p:txBody>
      </p:sp>
      <p:pic>
        <p:nvPicPr>
          <p:cNvPr id="813" name="Google Shape;813;p27"/>
          <p:cNvPicPr preferRelativeResize="0"/>
          <p:nvPr/>
        </p:nvPicPr>
        <p:blipFill rotWithShape="1">
          <a:blip r:embed="rId4">
            <a:alphaModFix/>
          </a:blip>
          <a:srcRect t="41139" b="22745"/>
          <a:stretch/>
        </p:blipFill>
        <p:spPr>
          <a:xfrm>
            <a:off x="3322325" y="2557100"/>
            <a:ext cx="2499375" cy="86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1"/>
          <p:cNvSpPr txBox="1">
            <a:spLocks noGrp="1"/>
          </p:cNvSpPr>
          <p:nvPr>
            <p:ph type="title"/>
          </p:nvPr>
        </p:nvSpPr>
        <p:spPr>
          <a:xfrm>
            <a:off x="2380200" y="2372163"/>
            <a:ext cx="4383600" cy="11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CONCEPTUAL</a:t>
            </a:r>
            <a:br>
              <a:rPr lang="en-US" dirty="0"/>
            </a:br>
            <a:r>
              <a:rPr lang="en-US" dirty="0"/>
              <a:t>ARCHITECTURE</a:t>
            </a:r>
            <a:endParaRPr dirty="0"/>
          </a:p>
        </p:txBody>
      </p:sp>
      <p:sp>
        <p:nvSpPr>
          <p:cNvPr id="897" name="Google Shape;897;p31"/>
          <p:cNvSpPr txBox="1">
            <a:spLocks noGrp="1"/>
          </p:cNvSpPr>
          <p:nvPr>
            <p:ph type="title" idx="2"/>
          </p:nvPr>
        </p:nvSpPr>
        <p:spPr>
          <a:xfrm>
            <a:off x="4146000" y="1590538"/>
            <a:ext cx="852000" cy="7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32610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3" name="Google Shape;1083;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TOP LEVEL</a:t>
            </a:r>
            <a:endParaRPr dirty="0"/>
          </a:p>
        </p:txBody>
      </p:sp>
      <p:sp>
        <p:nvSpPr>
          <p:cNvPr id="1084" name="Google Shape;1084;p43"/>
          <p:cNvSpPr txBox="1">
            <a:spLocks noGrp="1"/>
          </p:cNvSpPr>
          <p:nvPr>
            <p:ph type="title" idx="4294967295"/>
          </p:nvPr>
        </p:nvSpPr>
        <p:spPr>
          <a:xfrm>
            <a:off x="1131600" y="3288270"/>
            <a:ext cx="2459388"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DATA/FILE MANAGEMENT</a:t>
            </a:r>
            <a:endParaRPr sz="1200" dirty="0"/>
          </a:p>
        </p:txBody>
      </p:sp>
      <p:sp>
        <p:nvSpPr>
          <p:cNvPr id="1085" name="Google Shape;1085;p43"/>
          <p:cNvSpPr txBox="1">
            <a:spLocks noGrp="1"/>
          </p:cNvSpPr>
          <p:nvPr>
            <p:ph type="subTitle" idx="4294967295"/>
          </p:nvPr>
        </p:nvSpPr>
        <p:spPr>
          <a:xfrm>
            <a:off x="1131600" y="3543877"/>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Stores media files and associated data</a:t>
            </a:r>
            <a:endParaRPr dirty="0"/>
          </a:p>
        </p:txBody>
      </p:sp>
      <p:sp>
        <p:nvSpPr>
          <p:cNvPr id="1086" name="Google Shape;1086;p43"/>
          <p:cNvSpPr txBox="1">
            <a:spLocks noGrp="1"/>
          </p:cNvSpPr>
          <p:nvPr>
            <p:ph type="title" idx="4294967295"/>
          </p:nvPr>
        </p:nvSpPr>
        <p:spPr>
          <a:xfrm>
            <a:off x="1131599" y="2531422"/>
            <a:ext cx="2374609"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MEDIA CONTROLLER</a:t>
            </a:r>
            <a:endParaRPr sz="1200" dirty="0"/>
          </a:p>
        </p:txBody>
      </p:sp>
      <p:sp>
        <p:nvSpPr>
          <p:cNvPr id="1087" name="Google Shape;1087;p43"/>
          <p:cNvSpPr txBox="1">
            <a:spLocks noGrp="1"/>
          </p:cNvSpPr>
          <p:nvPr>
            <p:ph type="subTitle" idx="4294967295"/>
          </p:nvPr>
        </p:nvSpPr>
        <p:spPr>
          <a:xfrm>
            <a:off x="1131600" y="2787029"/>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Processes, renders and displays media</a:t>
            </a:r>
            <a:endParaRPr dirty="0"/>
          </a:p>
        </p:txBody>
      </p:sp>
      <p:sp>
        <p:nvSpPr>
          <p:cNvPr id="1088" name="Google Shape;1088;p43"/>
          <p:cNvSpPr txBox="1">
            <a:spLocks noGrp="1"/>
          </p:cNvSpPr>
          <p:nvPr>
            <p:ph type="title" idx="4294967295"/>
          </p:nvPr>
        </p:nvSpPr>
        <p:spPr>
          <a:xfrm>
            <a:off x="1131599" y="1774573"/>
            <a:ext cx="237461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THIRD-PARTY INTEGRATOR</a:t>
            </a:r>
            <a:endParaRPr sz="1200" dirty="0"/>
          </a:p>
        </p:txBody>
      </p:sp>
      <p:sp>
        <p:nvSpPr>
          <p:cNvPr id="1089" name="Google Shape;1089;p43"/>
          <p:cNvSpPr txBox="1">
            <a:spLocks noGrp="1"/>
          </p:cNvSpPr>
          <p:nvPr>
            <p:ph type="subTitle" idx="4294967295"/>
          </p:nvPr>
        </p:nvSpPr>
        <p:spPr>
          <a:xfrm>
            <a:off x="1131600" y="2030181"/>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Supports integration of external software</a:t>
            </a:r>
            <a:endParaRPr dirty="0"/>
          </a:p>
        </p:txBody>
      </p:sp>
      <p:sp>
        <p:nvSpPr>
          <p:cNvPr id="1090" name="Google Shape;1090;p43"/>
          <p:cNvSpPr txBox="1">
            <a:spLocks noGrp="1"/>
          </p:cNvSpPr>
          <p:nvPr>
            <p:ph type="title" idx="4294967295"/>
          </p:nvPr>
        </p:nvSpPr>
        <p:spPr>
          <a:xfrm>
            <a:off x="1131600" y="1017725"/>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USER INTERFACES</a:t>
            </a:r>
            <a:endParaRPr sz="1200" dirty="0"/>
          </a:p>
        </p:txBody>
      </p:sp>
      <p:sp>
        <p:nvSpPr>
          <p:cNvPr id="1091" name="Google Shape;1091;p43"/>
          <p:cNvSpPr txBox="1">
            <a:spLocks noGrp="1"/>
          </p:cNvSpPr>
          <p:nvPr>
            <p:ph type="subTitle" idx="4294967295"/>
          </p:nvPr>
        </p:nvSpPr>
        <p:spPr>
          <a:xfrm>
            <a:off x="1131600" y="1273332"/>
            <a:ext cx="16731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Visual appearance &amp; interactive aspects</a:t>
            </a:r>
            <a:endParaRPr dirty="0"/>
          </a:p>
        </p:txBody>
      </p:sp>
      <p:sp>
        <p:nvSpPr>
          <p:cNvPr id="1092" name="Google Shape;1092;p43"/>
          <p:cNvSpPr/>
          <p:nvPr/>
        </p:nvSpPr>
        <p:spPr>
          <a:xfrm>
            <a:off x="907100" y="1238000"/>
            <a:ext cx="183300" cy="183300"/>
          </a:xfrm>
          <a:prstGeom prst="rect">
            <a:avLst/>
          </a:pr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907100" y="1992925"/>
            <a:ext cx="183300" cy="183300"/>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75000"/>
                </a:schemeClr>
              </a:solidFill>
            </a:endParaRPr>
          </a:p>
        </p:txBody>
      </p:sp>
      <p:sp>
        <p:nvSpPr>
          <p:cNvPr id="1094" name="Google Shape;1094;p43"/>
          <p:cNvSpPr/>
          <p:nvPr/>
        </p:nvSpPr>
        <p:spPr>
          <a:xfrm>
            <a:off x="907100" y="2747850"/>
            <a:ext cx="183300" cy="183300"/>
          </a:xfrm>
          <a:prstGeom prst="rect">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907100" y="3502775"/>
            <a:ext cx="183300" cy="183300"/>
          </a:xfrm>
          <a:prstGeom prst="rect">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088;p43">
            <a:extLst>
              <a:ext uri="{FF2B5EF4-FFF2-40B4-BE49-F238E27FC236}">
                <a16:creationId xmlns:a16="http://schemas.microsoft.com/office/drawing/2014/main" id="{5B4B71D6-6C8A-D933-EEBF-5D9DCC51AEE1}"/>
              </a:ext>
            </a:extLst>
          </p:cNvPr>
          <p:cNvSpPr txBox="1">
            <a:spLocks/>
          </p:cNvSpPr>
          <p:nvPr/>
        </p:nvSpPr>
        <p:spPr>
          <a:xfrm>
            <a:off x="1131601" y="4020597"/>
            <a:ext cx="2459387"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9pPr>
          </a:lstStyle>
          <a:p>
            <a:r>
              <a:rPr lang="en-CA" sz="1200" dirty="0"/>
              <a:t>CONNECTION CONTROLLER</a:t>
            </a:r>
          </a:p>
        </p:txBody>
      </p:sp>
      <p:sp>
        <p:nvSpPr>
          <p:cNvPr id="3" name="Google Shape;1089;p43">
            <a:extLst>
              <a:ext uri="{FF2B5EF4-FFF2-40B4-BE49-F238E27FC236}">
                <a16:creationId xmlns:a16="http://schemas.microsoft.com/office/drawing/2014/main" id="{4F27ED7C-4EBB-2536-0B8C-C77C04C5E0FB}"/>
              </a:ext>
            </a:extLst>
          </p:cNvPr>
          <p:cNvSpPr txBox="1">
            <a:spLocks/>
          </p:cNvSpPr>
          <p:nvPr/>
        </p:nvSpPr>
        <p:spPr>
          <a:xfrm>
            <a:off x="1131602" y="4276205"/>
            <a:ext cx="1769046"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6pPr>
            <a:lvl7pPr marL="3200400" marR="0" lvl="6"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7pPr>
            <a:lvl8pPr marL="3657600" marR="0" lvl="7"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8pPr>
            <a:lvl9pPr marL="4114800" marR="0" lvl="8"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9pPr>
          </a:lstStyle>
          <a:p>
            <a:pPr marL="0" indent="0">
              <a:buFont typeface="Inter"/>
              <a:buNone/>
            </a:pPr>
            <a:r>
              <a:rPr lang="en-CA" dirty="0"/>
              <a:t>Allows streaming from external sources</a:t>
            </a:r>
          </a:p>
        </p:txBody>
      </p:sp>
      <p:sp>
        <p:nvSpPr>
          <p:cNvPr id="4" name="Google Shape;1093;p43">
            <a:extLst>
              <a:ext uri="{FF2B5EF4-FFF2-40B4-BE49-F238E27FC236}">
                <a16:creationId xmlns:a16="http://schemas.microsoft.com/office/drawing/2014/main" id="{6D2C3753-8E8C-5BA8-51C5-E368C5342BA5}"/>
              </a:ext>
            </a:extLst>
          </p:cNvPr>
          <p:cNvSpPr/>
          <p:nvPr/>
        </p:nvSpPr>
        <p:spPr>
          <a:xfrm>
            <a:off x="907102" y="4238949"/>
            <a:ext cx="183300" cy="183300"/>
          </a:xfrm>
          <a:prstGeom prst="rect">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14049699-979F-73B0-7181-CDF1C0573F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6208" y="1122903"/>
            <a:ext cx="4687058" cy="3813200"/>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4D62BB03-30DC-8FED-46EC-E6F4456796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6561"/>
    </mc:Choice>
    <mc:Fallback xmlns="">
      <p:transition spd="slow" advTm="66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9B0D-E6A0-E5E0-F3AA-B76AE95087BB}"/>
              </a:ext>
            </a:extLst>
          </p:cNvPr>
          <p:cNvSpPr>
            <a:spLocks noGrp="1"/>
          </p:cNvSpPr>
          <p:nvPr>
            <p:ph type="title"/>
          </p:nvPr>
        </p:nvSpPr>
        <p:spPr/>
        <p:txBody>
          <a:bodyPr/>
          <a:lstStyle/>
          <a:p>
            <a:r>
              <a:rPr lang="en-US" dirty="0"/>
              <a:t>INTERACTIONS AT THE TOP LEVEL</a:t>
            </a:r>
            <a:endParaRPr lang="en-CA" dirty="0"/>
          </a:p>
        </p:txBody>
      </p:sp>
      <p:pic>
        <p:nvPicPr>
          <p:cNvPr id="4098" name="Picture 2">
            <a:extLst>
              <a:ext uri="{FF2B5EF4-FFF2-40B4-BE49-F238E27FC236}">
                <a16:creationId xmlns:a16="http://schemas.microsoft.com/office/drawing/2014/main" id="{CCE3249D-85BD-AE29-C5EC-29B6B698C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41" y="1625492"/>
            <a:ext cx="2789000" cy="247615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48EF48C-0C97-1699-30FB-891B771C5C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6941" y="1625492"/>
            <a:ext cx="3229441" cy="247615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F5A1BB7-67B8-6289-8A5A-16EF7A9FE1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6382" y="1625492"/>
            <a:ext cx="2494817" cy="2476153"/>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18811BCD-831B-E5FF-481E-C44619E10DD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21810589"/>
      </p:ext>
    </p:extLst>
  </p:cSld>
  <p:clrMapOvr>
    <a:masterClrMapping/>
  </p:clrMapOvr>
  <mc:AlternateContent xmlns:mc="http://schemas.openxmlformats.org/markup-compatibility/2006" xmlns:p14="http://schemas.microsoft.com/office/powerpoint/2010/main">
    <mc:Choice Requires="p14">
      <p:transition spd="slow" p14:dur="2000" advTm="62496"/>
    </mc:Choice>
    <mc:Fallback xmlns="">
      <p:transition spd="slow" advTm="62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C03F-F25C-14CB-2F17-608458073CF4}"/>
              </a:ext>
            </a:extLst>
          </p:cNvPr>
          <p:cNvSpPr>
            <a:spLocks noGrp="1"/>
          </p:cNvSpPr>
          <p:nvPr>
            <p:ph type="title"/>
          </p:nvPr>
        </p:nvSpPr>
        <p:spPr/>
        <p:txBody>
          <a:bodyPr/>
          <a:lstStyle/>
          <a:p>
            <a:r>
              <a:rPr lang="en-US" dirty="0"/>
              <a:t>INTERACTIONS AT THE TOP LEVEL</a:t>
            </a:r>
            <a:br>
              <a:rPr lang="en-US" dirty="0"/>
            </a:br>
            <a:r>
              <a:rPr lang="en-US" dirty="0"/>
              <a:t>(CONTINUED)</a:t>
            </a:r>
            <a:endParaRPr lang="en-CA" dirty="0"/>
          </a:p>
        </p:txBody>
      </p:sp>
      <p:pic>
        <p:nvPicPr>
          <p:cNvPr id="5122" name="Picture 2">
            <a:extLst>
              <a:ext uri="{FF2B5EF4-FFF2-40B4-BE49-F238E27FC236}">
                <a16:creationId xmlns:a16="http://schemas.microsoft.com/office/drawing/2014/main" id="{234C3C87-B541-1BA2-8B8F-437EDEF4A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005" y="1637754"/>
            <a:ext cx="3016460" cy="29075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5CBA92B-3184-9B59-B6FF-D651C1AEB5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8005" y="1560398"/>
            <a:ext cx="2943036" cy="3228684"/>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F369D512-4C97-E6F4-4FED-20281258602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948978856"/>
      </p:ext>
    </p:extLst>
  </p:cSld>
  <p:clrMapOvr>
    <a:masterClrMapping/>
  </p:clrMapOvr>
  <mc:AlternateContent xmlns:mc="http://schemas.openxmlformats.org/markup-compatibility/2006" xmlns:p14="http://schemas.microsoft.com/office/powerpoint/2010/main">
    <mc:Choice Requires="p14">
      <p:transition spd="slow" p14:dur="2000" advTm="26436"/>
    </mc:Choice>
    <mc:Fallback xmlns="">
      <p:transition spd="slow" advTm="26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1"/>
          <p:cNvSpPr txBox="1">
            <a:spLocks noGrp="1"/>
          </p:cNvSpPr>
          <p:nvPr>
            <p:ph type="title"/>
          </p:nvPr>
        </p:nvSpPr>
        <p:spPr>
          <a:xfrm>
            <a:off x="2380200" y="2372163"/>
            <a:ext cx="4383600" cy="11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CONCURRENCY &amp; DATA FLOW</a:t>
            </a:r>
            <a:endParaRPr dirty="0"/>
          </a:p>
        </p:txBody>
      </p:sp>
      <p:sp>
        <p:nvSpPr>
          <p:cNvPr id="897" name="Google Shape;897;p31"/>
          <p:cNvSpPr txBox="1">
            <a:spLocks noGrp="1"/>
          </p:cNvSpPr>
          <p:nvPr>
            <p:ph type="title" idx="2"/>
          </p:nvPr>
        </p:nvSpPr>
        <p:spPr>
          <a:xfrm>
            <a:off x="4146000" y="1590538"/>
            <a:ext cx="852000" cy="7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3126747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8F9C1-8D2F-FD6B-01B3-1D7688A14E2B}"/>
              </a:ext>
            </a:extLst>
          </p:cNvPr>
          <p:cNvSpPr>
            <a:spLocks noGrp="1"/>
          </p:cNvSpPr>
          <p:nvPr>
            <p:ph type="title"/>
          </p:nvPr>
        </p:nvSpPr>
        <p:spPr/>
        <p:txBody>
          <a:bodyPr/>
          <a:lstStyle/>
          <a:p>
            <a:r>
              <a:rPr lang="en-US" dirty="0"/>
              <a:t>DICUSSION WITH USE CASE EXAMPLE</a:t>
            </a:r>
            <a:endParaRPr lang="en-CA" dirty="0"/>
          </a:p>
        </p:txBody>
      </p:sp>
      <p:sp>
        <p:nvSpPr>
          <p:cNvPr id="5" name="Google Shape;935;p35">
            <a:extLst>
              <a:ext uri="{FF2B5EF4-FFF2-40B4-BE49-F238E27FC236}">
                <a16:creationId xmlns:a16="http://schemas.microsoft.com/office/drawing/2014/main" id="{FADB55A9-F690-C0C9-3350-126FFDBC880D}"/>
              </a:ext>
            </a:extLst>
          </p:cNvPr>
          <p:cNvSpPr txBox="1">
            <a:spLocks/>
          </p:cNvSpPr>
          <p:nvPr/>
        </p:nvSpPr>
        <p:spPr>
          <a:xfrm>
            <a:off x="5462177" y="1403499"/>
            <a:ext cx="2968598" cy="3447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9pPr>
          </a:lstStyle>
          <a:p>
            <a:pPr marL="457200" indent="-304800" algn="l">
              <a:buClr>
                <a:srgbClr val="9DA87C"/>
              </a:buClr>
              <a:buSzPts val="1200"/>
              <a:buFont typeface="Nunito Light"/>
              <a:buChar char="■"/>
              <a:defRPr/>
            </a:pPr>
            <a:r>
              <a:rPr lang="en-US" dirty="0">
                <a:latin typeface="Inter" panose="020B0604020202020204" charset="0"/>
                <a:ea typeface="Inter" panose="020B0604020202020204" charset="0"/>
              </a:rPr>
              <a:t>Prioritizes concurrency for swift load times</a:t>
            </a:r>
          </a:p>
          <a:p>
            <a:pPr marL="152400" indent="0" algn="l">
              <a:buClr>
                <a:srgbClr val="9DA87C"/>
              </a:buClr>
              <a:buSzPts val="1200"/>
              <a:buNone/>
              <a:defRPr/>
            </a:pPr>
            <a:endParaRPr lang="en-US" dirty="0">
              <a:latin typeface="Inter" panose="020B0604020202020204" charset="0"/>
              <a:ea typeface="Inter" panose="020B0604020202020204" charset="0"/>
            </a:endParaRPr>
          </a:p>
          <a:p>
            <a:pPr marL="457200" indent="-304800" algn="l">
              <a:buClr>
                <a:srgbClr val="9DA87C"/>
              </a:buClr>
              <a:buSzPts val="1200"/>
              <a:buFont typeface="Nunito Light"/>
              <a:buChar char="■"/>
              <a:defRPr/>
            </a:pPr>
            <a:r>
              <a:rPr lang="en-US" dirty="0">
                <a:latin typeface="Inter" panose="020B0604020202020204" charset="0"/>
                <a:ea typeface="Inter" panose="020B0604020202020204" charset="0"/>
              </a:rPr>
              <a:t>E.g. JSON-RPC API, the HTTP transport handles response and file downloading concurrently &amp; TCP transport managing response and notifications</a:t>
            </a:r>
          </a:p>
          <a:p>
            <a:pPr marL="152400" indent="0" algn="l">
              <a:buClr>
                <a:srgbClr val="9DA87C"/>
              </a:buClr>
              <a:buSzPts val="1200"/>
              <a:buNone/>
              <a:defRPr/>
            </a:pPr>
            <a:endParaRPr lang="en-US" dirty="0">
              <a:latin typeface="Inter" panose="020B0604020202020204" charset="0"/>
              <a:ea typeface="Inter" panose="020B0604020202020204" charset="0"/>
            </a:endParaRPr>
          </a:p>
          <a:p>
            <a:pPr marL="457200" indent="-304800" algn="l">
              <a:buClr>
                <a:srgbClr val="9DA87C"/>
              </a:buClr>
              <a:buSzPts val="1200"/>
              <a:buFont typeface="Nunito Light"/>
              <a:buChar char="■"/>
              <a:defRPr/>
            </a:pPr>
            <a:r>
              <a:rPr lang="en-US" dirty="0">
                <a:latin typeface="Inter" panose="020B0604020202020204" charset="0"/>
                <a:ea typeface="Inter" panose="020B0604020202020204" charset="0"/>
              </a:rPr>
              <a:t>Segregates components into distinct groups, substantial interaction primarily at top layer</a:t>
            </a:r>
          </a:p>
          <a:p>
            <a:pPr marL="457200" indent="-304800" algn="l">
              <a:buClr>
                <a:srgbClr val="9DA87C"/>
              </a:buClr>
              <a:buSzPts val="1200"/>
              <a:buFont typeface="Nunito Light"/>
              <a:buChar char="■"/>
              <a:defRPr/>
            </a:pPr>
            <a:endParaRPr lang="en-US" dirty="0">
              <a:latin typeface="Inter" panose="020B0604020202020204" charset="0"/>
              <a:ea typeface="Inter" panose="020B0604020202020204" charset="0"/>
            </a:endParaRPr>
          </a:p>
          <a:p>
            <a:pPr marL="457200" indent="-304800" algn="l">
              <a:buClr>
                <a:srgbClr val="9DA87C"/>
              </a:buClr>
              <a:buSzPts val="1200"/>
              <a:buFont typeface="Nunito Light"/>
              <a:buChar char="■"/>
              <a:defRPr/>
            </a:pPr>
            <a:r>
              <a:rPr lang="en-US" dirty="0">
                <a:latin typeface="Inter" panose="020B0604020202020204" charset="0"/>
                <a:ea typeface="Inter" panose="020B0604020202020204" charset="0"/>
              </a:rPr>
              <a:t>Sequence diagram demonstrates user input flowing between modules at top abstraction level</a:t>
            </a:r>
            <a:endParaRPr lang="en-CA" dirty="0">
              <a:latin typeface="Inter" panose="020B0604020202020204" charset="0"/>
              <a:ea typeface="Inter" panose="020B0604020202020204" charset="0"/>
            </a:endParaRPr>
          </a:p>
        </p:txBody>
      </p:sp>
      <p:pic>
        <p:nvPicPr>
          <p:cNvPr id="9" name="Picture 8">
            <a:extLst>
              <a:ext uri="{FF2B5EF4-FFF2-40B4-BE49-F238E27FC236}">
                <a16:creationId xmlns:a16="http://schemas.microsoft.com/office/drawing/2014/main" id="{F09ADCF5-6A3F-AF41-BA6D-27EADBAAE138}"/>
              </a:ext>
            </a:extLst>
          </p:cNvPr>
          <p:cNvPicPr>
            <a:picLocks noChangeAspect="1"/>
          </p:cNvPicPr>
          <p:nvPr/>
        </p:nvPicPr>
        <p:blipFill>
          <a:blip r:embed="rId5"/>
          <a:stretch>
            <a:fillRect/>
          </a:stretch>
        </p:blipFill>
        <p:spPr>
          <a:xfrm>
            <a:off x="300372" y="1403499"/>
            <a:ext cx="5064775" cy="3168149"/>
          </a:xfrm>
          <a:prstGeom prst="rect">
            <a:avLst/>
          </a:prstGeom>
        </p:spPr>
      </p:pic>
      <p:pic>
        <p:nvPicPr>
          <p:cNvPr id="28" name="Audio 27">
            <a:hlinkClick r:id="" action="ppaction://media"/>
            <a:extLst>
              <a:ext uri="{FF2B5EF4-FFF2-40B4-BE49-F238E27FC236}">
                <a16:creationId xmlns:a16="http://schemas.microsoft.com/office/drawing/2014/main" id="{7B00289F-2F75-68AF-1A7B-61F3FBA20B1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478893883"/>
      </p:ext>
    </p:extLst>
  </p:cSld>
  <p:clrMapOvr>
    <a:masterClrMapping/>
  </p:clrMapOvr>
  <mc:AlternateContent xmlns:mc="http://schemas.openxmlformats.org/markup-compatibility/2006" xmlns:p14="http://schemas.microsoft.com/office/powerpoint/2010/main">
    <mc:Choice Requires="p14">
      <p:transition spd="slow" p14:dur="2000" advTm="69757"/>
    </mc:Choice>
    <mc:Fallback xmlns="">
      <p:transition spd="slow" advTm="69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1"/>
          <p:cNvSpPr txBox="1">
            <a:spLocks noGrp="1"/>
          </p:cNvSpPr>
          <p:nvPr>
            <p:ph type="title"/>
          </p:nvPr>
        </p:nvSpPr>
        <p:spPr>
          <a:xfrm>
            <a:off x="2380200" y="2372163"/>
            <a:ext cx="4383600" cy="11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CLOSING POINTS</a:t>
            </a:r>
            <a:endParaRPr dirty="0"/>
          </a:p>
        </p:txBody>
      </p:sp>
      <p:sp>
        <p:nvSpPr>
          <p:cNvPr id="897" name="Google Shape;897;p31"/>
          <p:cNvSpPr txBox="1">
            <a:spLocks noGrp="1"/>
          </p:cNvSpPr>
          <p:nvPr>
            <p:ph type="title" idx="2"/>
          </p:nvPr>
        </p:nvSpPr>
        <p:spPr>
          <a:xfrm>
            <a:off x="4146000" y="1590538"/>
            <a:ext cx="852000" cy="7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014626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41"/>
          <p:cNvSpPr txBox="1">
            <a:spLocks noGrp="1"/>
          </p:cNvSpPr>
          <p:nvPr>
            <p:ph type="subTitle" idx="1"/>
          </p:nvPr>
        </p:nvSpPr>
        <p:spPr>
          <a:xfrm>
            <a:off x="718994" y="2375250"/>
            <a:ext cx="3492600" cy="2099860"/>
          </a:xfrm>
          <a:prstGeom prst="rect">
            <a:avLst/>
          </a:prstGeom>
        </p:spPr>
        <p:txBody>
          <a:bodyPr spcFirstLastPara="1" wrap="square" lIns="91425" tIns="91425" rIns="91425" bIns="91425" anchor="t" anchorCtr="0">
            <a:noAutofit/>
          </a:bodyPr>
          <a:lstStyle/>
          <a:p>
            <a:pPr marL="152400" indent="0" algn="l">
              <a:buNone/>
            </a:pPr>
            <a:endParaRPr lang="en-US" sz="1400" dirty="0">
              <a:latin typeface="Inter" panose="020B0604020202020204" charset="0"/>
              <a:ea typeface="Inter" panose="020B0604020202020204" charset="0"/>
            </a:endParaRPr>
          </a:p>
          <a:p>
            <a:pPr marL="457200" indent="-304800" algn="l">
              <a:buClr>
                <a:srgbClr val="9DA87C"/>
              </a:buClr>
              <a:buSzPts val="1200"/>
              <a:buFont typeface="Nunito Light"/>
              <a:buChar char="■"/>
              <a:defRPr/>
            </a:pPr>
            <a:r>
              <a:rPr lang="en-US" sz="1400" dirty="0">
                <a:latin typeface="Inter" panose="020B0604020202020204" charset="0"/>
                <a:ea typeface="Inter" panose="020B0604020202020204" charset="0"/>
              </a:rPr>
              <a:t>Enhanced functionality</a:t>
            </a:r>
          </a:p>
          <a:p>
            <a:pPr marL="457200" indent="-304800" algn="l">
              <a:buClr>
                <a:srgbClr val="9DA87C"/>
              </a:buClr>
              <a:buSzPts val="1200"/>
              <a:buFont typeface="Nunito Light"/>
              <a:buChar char="■"/>
              <a:defRPr/>
            </a:pPr>
            <a:r>
              <a:rPr lang="en-US" sz="1400" dirty="0">
                <a:latin typeface="Inter" panose="020B0604020202020204" charset="0"/>
                <a:ea typeface="Inter" panose="020B0604020202020204" charset="0"/>
              </a:rPr>
              <a:t>Portability &amp; Scalability</a:t>
            </a:r>
          </a:p>
          <a:p>
            <a:pPr marL="457200" indent="-304800" algn="l">
              <a:buClr>
                <a:srgbClr val="9DA87C"/>
              </a:buClr>
              <a:buSzPts val="1200"/>
              <a:buFont typeface="Nunito Light"/>
              <a:buChar char="■"/>
              <a:defRPr/>
            </a:pPr>
            <a:r>
              <a:rPr lang="en-US" sz="1400" dirty="0">
                <a:latin typeface="Inter" panose="020B0604020202020204" charset="0"/>
                <a:ea typeface="Inter" panose="020B0604020202020204" charset="0"/>
              </a:rPr>
              <a:t>Easily maintained</a:t>
            </a:r>
          </a:p>
          <a:p>
            <a:pPr marL="457200" indent="-304800" algn="l">
              <a:buClr>
                <a:srgbClr val="9DA87C"/>
              </a:buClr>
              <a:buSzPts val="1200"/>
              <a:buFont typeface="Nunito Light"/>
              <a:buChar char="■"/>
              <a:defRPr/>
            </a:pPr>
            <a:r>
              <a:rPr lang="en-US" sz="1400" dirty="0">
                <a:latin typeface="Inter" panose="020B0604020202020204" charset="0"/>
                <a:ea typeface="Inter" panose="020B0604020202020204" charset="0"/>
              </a:rPr>
              <a:t>Easy to contribute to</a:t>
            </a:r>
          </a:p>
          <a:p>
            <a:pPr marL="457200" indent="-304800" algn="l">
              <a:buClr>
                <a:srgbClr val="9DA87C"/>
              </a:buClr>
              <a:buSzPts val="1200"/>
              <a:buFont typeface="Nunito Light"/>
              <a:buChar char="■"/>
              <a:defRPr/>
            </a:pPr>
            <a:endParaRPr lang="en-CA" sz="1400" dirty="0">
              <a:latin typeface="Inter" panose="020B0604020202020204" charset="0"/>
              <a:ea typeface="Inter" panose="020B0604020202020204" charset="0"/>
            </a:endParaRPr>
          </a:p>
        </p:txBody>
      </p:sp>
      <p:sp>
        <p:nvSpPr>
          <p:cNvPr id="1067" name="Google Shape;1067;p41"/>
          <p:cNvSpPr txBox="1">
            <a:spLocks noGrp="1"/>
          </p:cNvSpPr>
          <p:nvPr>
            <p:ph type="title"/>
          </p:nvPr>
        </p:nvSpPr>
        <p:spPr>
          <a:xfrm>
            <a:off x="718994" y="1577921"/>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MODULARITY</a:t>
            </a:r>
            <a:endParaRPr sz="3600" dirty="0"/>
          </a:p>
        </p:txBody>
      </p:sp>
      <p:sp>
        <p:nvSpPr>
          <p:cNvPr id="1070" name="Google Shape;1070;p41"/>
          <p:cNvSpPr txBox="1">
            <a:spLocks noGrp="1"/>
          </p:cNvSpPr>
          <p:nvPr>
            <p:ph type="title" idx="4"/>
          </p:nvPr>
        </p:nvSpPr>
        <p:spPr>
          <a:xfrm>
            <a:off x="4773619" y="1577921"/>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LAYERING</a:t>
            </a:r>
            <a:endParaRPr sz="3600" dirty="0"/>
          </a:p>
        </p:txBody>
      </p:sp>
      <p:sp>
        <p:nvSpPr>
          <p:cNvPr id="1071" name="Google Shape;1071;p41"/>
          <p:cNvSpPr txBox="1">
            <a:spLocks noGrp="1"/>
          </p:cNvSpPr>
          <p:nvPr>
            <p:ph type="subTitle" idx="5"/>
          </p:nvPr>
        </p:nvSpPr>
        <p:spPr>
          <a:xfrm>
            <a:off x="4773619" y="2375249"/>
            <a:ext cx="3492600" cy="1990859"/>
          </a:xfrm>
          <a:prstGeom prst="rect">
            <a:avLst/>
          </a:prstGeom>
        </p:spPr>
        <p:txBody>
          <a:bodyPr spcFirstLastPara="1" wrap="square" lIns="91425" tIns="91425" rIns="91425" bIns="91425" anchor="t" anchorCtr="0">
            <a:noAutofit/>
          </a:bodyPr>
          <a:lstStyle/>
          <a:p>
            <a:pPr marL="152400" marR="0" lvl="0" indent="0" algn="l" defTabSz="914400" rtl="0" eaLnBrk="1" fontAlgn="auto" latinLnBrk="0" hangingPunct="1">
              <a:lnSpc>
                <a:spcPct val="100000"/>
              </a:lnSpc>
              <a:spcBef>
                <a:spcPts val="0"/>
              </a:spcBef>
              <a:spcAft>
                <a:spcPts val="0"/>
              </a:spcAft>
              <a:buClr>
                <a:srgbClr val="242424"/>
              </a:buClr>
              <a:buSzPts val="1200"/>
              <a:buFont typeface="Inter"/>
              <a:buNone/>
              <a:tabLst/>
              <a:defRPr/>
            </a:pPr>
            <a:endParaRPr kumimoji="0" lang="en-US" sz="1400" b="0" i="0" u="none" strike="noStrike" kern="0" cap="none" spc="0" normalizeH="0" baseline="0" noProof="0" dirty="0">
              <a:ln>
                <a:noFill/>
              </a:ln>
              <a:solidFill>
                <a:srgbClr val="242424"/>
              </a:solidFill>
              <a:effectLst/>
              <a:uLnTx/>
              <a:uFillTx/>
              <a:latin typeface="Inter" panose="020B0604020202020204" charset="0"/>
              <a:ea typeface="Inter" panose="020B0604020202020204" charset="0"/>
              <a:sym typeface="Inter"/>
            </a:endParaRP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lang="en-US" sz="1400" dirty="0">
                <a:solidFill>
                  <a:srgbClr val="242424"/>
                </a:solidFill>
                <a:latin typeface="Inter" panose="020B0604020202020204" charset="0"/>
                <a:ea typeface="Inter" panose="020B0604020202020204" charset="0"/>
              </a:rPr>
              <a:t>Modifiability </a:t>
            </a: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lang="en-US" sz="1400" dirty="0">
                <a:solidFill>
                  <a:srgbClr val="242424"/>
                </a:solidFill>
                <a:latin typeface="Inter" panose="020B0604020202020204" charset="0"/>
                <a:ea typeface="Inter" panose="020B0604020202020204" charset="0"/>
              </a:rPr>
              <a:t>High levels of security</a:t>
            </a: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kumimoji="0" lang="en-US" sz="1400" b="0" i="0" u="none" strike="noStrike" kern="0" cap="none" spc="0" normalizeH="0" baseline="0" noProof="0" dirty="0">
                <a:ln>
                  <a:noFill/>
                </a:ln>
                <a:solidFill>
                  <a:srgbClr val="242424"/>
                </a:solidFill>
                <a:effectLst/>
                <a:uLnTx/>
                <a:uFillTx/>
                <a:latin typeface="Inter" panose="020B0604020202020204" charset="0"/>
                <a:ea typeface="Inter" panose="020B0604020202020204" charset="0"/>
                <a:sym typeface="Inter"/>
              </a:rPr>
              <a:t>Ease of access</a:t>
            </a: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lang="en-US" sz="1400" dirty="0">
                <a:solidFill>
                  <a:srgbClr val="242424"/>
                </a:solidFill>
                <a:latin typeface="Inter" panose="020B0604020202020204" charset="0"/>
                <a:ea typeface="Inter" panose="020B0604020202020204" charset="0"/>
              </a:rPr>
              <a:t>Aids testing &amp; debugging</a:t>
            </a: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kumimoji="0" lang="en-US" sz="1400" b="0" i="0" u="none" strike="noStrike" kern="0" cap="none" spc="0" normalizeH="0" baseline="0" noProof="0" dirty="0">
                <a:ln>
                  <a:noFill/>
                </a:ln>
                <a:solidFill>
                  <a:srgbClr val="242424"/>
                </a:solidFill>
                <a:effectLst/>
                <a:uLnTx/>
                <a:uFillTx/>
                <a:latin typeface="Inter" panose="020B0604020202020204" charset="0"/>
                <a:ea typeface="Inter" panose="020B0604020202020204" charset="0"/>
                <a:sym typeface="Inter"/>
              </a:rPr>
              <a:t>Inter</a:t>
            </a:r>
            <a:r>
              <a:rPr lang="en-US" sz="1400" dirty="0">
                <a:solidFill>
                  <a:srgbClr val="242424"/>
                </a:solidFill>
                <a:latin typeface="Inter" panose="020B0604020202020204" charset="0"/>
                <a:ea typeface="Inter" panose="020B0604020202020204" charset="0"/>
              </a:rPr>
              <a:t>operability</a:t>
            </a:r>
            <a:endParaRPr kumimoji="0" lang="en-CA" sz="1400" b="0" i="0" u="none" strike="noStrike" kern="0" cap="none" spc="0" normalizeH="0" baseline="0" noProof="0" dirty="0">
              <a:ln>
                <a:noFill/>
              </a:ln>
              <a:solidFill>
                <a:srgbClr val="242424"/>
              </a:solidFill>
              <a:effectLst/>
              <a:uLnTx/>
              <a:uFillTx/>
              <a:latin typeface="Inter" panose="020B0604020202020204" charset="0"/>
              <a:ea typeface="Inter" panose="020B0604020202020204" charset="0"/>
              <a:sym typeface="Inter"/>
            </a:endParaRPr>
          </a:p>
        </p:txBody>
      </p:sp>
      <p:sp>
        <p:nvSpPr>
          <p:cNvPr id="12" name="TextBox 11">
            <a:extLst>
              <a:ext uri="{FF2B5EF4-FFF2-40B4-BE49-F238E27FC236}">
                <a16:creationId xmlns:a16="http://schemas.microsoft.com/office/drawing/2014/main" id="{41BA910D-10BD-7475-B171-9231DE1DF6D2}"/>
              </a:ext>
            </a:extLst>
          </p:cNvPr>
          <p:cNvSpPr txBox="1"/>
          <p:nvPr/>
        </p:nvSpPr>
        <p:spPr>
          <a:xfrm>
            <a:off x="2560290" y="476169"/>
            <a:ext cx="4826336" cy="553998"/>
          </a:xfrm>
          <a:prstGeom prst="rect">
            <a:avLst/>
          </a:prstGeom>
          <a:noFill/>
        </p:spPr>
        <p:txBody>
          <a:bodyPr wrap="square">
            <a:spAutoFit/>
          </a:bodyPr>
          <a:lstStyle/>
          <a:p>
            <a:r>
              <a:rPr kumimoji="0" lang="en-US" sz="3000" b="1" i="0" u="none" strike="noStrike" kern="0" cap="none" spc="0" normalizeH="0" baseline="0" noProof="0" dirty="0">
                <a:ln>
                  <a:noFill/>
                </a:ln>
                <a:solidFill>
                  <a:srgbClr val="242424"/>
                </a:solidFill>
                <a:effectLst/>
                <a:uLnTx/>
                <a:uFillTx/>
                <a:latin typeface="Josefin Sans"/>
                <a:sym typeface="Josefin Sans"/>
              </a:rPr>
              <a:t>LESSONS LEARNED</a:t>
            </a:r>
            <a:endParaRPr lang="en-CA" dirty="0"/>
          </a:p>
        </p:txBody>
      </p:sp>
      <p:pic>
        <p:nvPicPr>
          <p:cNvPr id="15" name="Audio 14">
            <a:hlinkClick r:id="" action="ppaction://media"/>
            <a:extLst>
              <a:ext uri="{FF2B5EF4-FFF2-40B4-BE49-F238E27FC236}">
                <a16:creationId xmlns:a16="http://schemas.microsoft.com/office/drawing/2014/main" id="{4F6F8480-06FA-C834-4643-2EA0F8557B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8494"/>
    </mc:Choice>
    <mc:Fallback xmlns="">
      <p:transition spd="slow" advTm="58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80" name="Google Shape;118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POTENTIAL LIMITATIONS</a:t>
            </a:r>
            <a:endParaRPr dirty="0"/>
          </a:p>
        </p:txBody>
      </p:sp>
      <p:sp>
        <p:nvSpPr>
          <p:cNvPr id="1181" name="Google Shape;1181;p46"/>
          <p:cNvSpPr txBox="1"/>
          <p:nvPr/>
        </p:nvSpPr>
        <p:spPr>
          <a:xfrm flipH="1">
            <a:off x="696625" y="1900675"/>
            <a:ext cx="1828800" cy="8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Inter"/>
                <a:ea typeface="Inter"/>
                <a:cs typeface="Inter"/>
                <a:sym typeface="Inter"/>
              </a:rPr>
              <a:t>Complications managing module </a:t>
            </a:r>
            <a:r>
              <a:rPr lang="en" sz="1200" b="1" dirty="0">
                <a:solidFill>
                  <a:schemeClr val="dk1"/>
                </a:solidFill>
                <a:latin typeface="Inter"/>
                <a:ea typeface="Inter"/>
                <a:cs typeface="Inter"/>
                <a:sym typeface="Inter"/>
              </a:rPr>
              <a:t>dependencies</a:t>
            </a:r>
            <a:endParaRPr sz="1200" b="1" dirty="0">
              <a:solidFill>
                <a:schemeClr val="dk1"/>
              </a:solidFill>
              <a:latin typeface="Inter"/>
              <a:ea typeface="Inter"/>
              <a:cs typeface="Inter"/>
              <a:sym typeface="Inter"/>
            </a:endParaRPr>
          </a:p>
        </p:txBody>
      </p:sp>
      <p:sp>
        <p:nvSpPr>
          <p:cNvPr id="1182" name="Google Shape;1182;p46"/>
          <p:cNvSpPr txBox="1"/>
          <p:nvPr/>
        </p:nvSpPr>
        <p:spPr>
          <a:xfrm flipH="1">
            <a:off x="2660525" y="1900675"/>
            <a:ext cx="1828800" cy="8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Inter"/>
                <a:ea typeface="Inter"/>
                <a:cs typeface="Inter"/>
                <a:sym typeface="Inter"/>
              </a:rPr>
              <a:t>Fallbacks in </a:t>
            </a:r>
            <a:r>
              <a:rPr lang="en" sz="1200" b="1" dirty="0">
                <a:solidFill>
                  <a:schemeClr val="dk1"/>
                </a:solidFill>
                <a:latin typeface="Inter"/>
                <a:ea typeface="Inter"/>
                <a:cs typeface="Inter"/>
                <a:sym typeface="Inter"/>
              </a:rPr>
              <a:t>performance</a:t>
            </a:r>
            <a:r>
              <a:rPr lang="en" sz="1200" dirty="0">
                <a:solidFill>
                  <a:schemeClr val="dk1"/>
                </a:solidFill>
                <a:latin typeface="Inter"/>
                <a:ea typeface="Inter"/>
                <a:cs typeface="Inter"/>
                <a:sym typeface="Inter"/>
              </a:rPr>
              <a:t> upon added modules</a:t>
            </a:r>
            <a:endParaRPr sz="1200" b="1" dirty="0">
              <a:solidFill>
                <a:schemeClr val="dk1"/>
              </a:solidFill>
              <a:latin typeface="Inter"/>
              <a:ea typeface="Inter"/>
              <a:cs typeface="Inter"/>
              <a:sym typeface="Inter"/>
            </a:endParaRPr>
          </a:p>
        </p:txBody>
      </p:sp>
      <p:sp>
        <p:nvSpPr>
          <p:cNvPr id="1183" name="Google Shape;1183;p46"/>
          <p:cNvSpPr txBox="1"/>
          <p:nvPr/>
        </p:nvSpPr>
        <p:spPr>
          <a:xfrm flipH="1">
            <a:off x="4624425" y="1900675"/>
            <a:ext cx="1828800" cy="8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solidFill>
                  <a:schemeClr val="dk1"/>
                </a:solidFill>
                <a:latin typeface="Inter"/>
                <a:ea typeface="Inter"/>
                <a:cs typeface="Inter"/>
                <a:sym typeface="Inter"/>
              </a:rPr>
              <a:t>Decentralized</a:t>
            </a:r>
            <a:r>
              <a:rPr lang="en-US" sz="1200" dirty="0">
                <a:solidFill>
                  <a:schemeClr val="dk1"/>
                </a:solidFill>
                <a:latin typeface="Inter"/>
                <a:ea typeface="Inter"/>
                <a:cs typeface="Inter"/>
                <a:sym typeface="Inter"/>
              </a:rPr>
              <a:t> layout may lead to coordination issues</a:t>
            </a:r>
            <a:endParaRPr sz="1200" dirty="0">
              <a:solidFill>
                <a:schemeClr val="dk1"/>
              </a:solidFill>
              <a:latin typeface="Inter"/>
              <a:ea typeface="Inter"/>
              <a:cs typeface="Inter"/>
              <a:sym typeface="Inter"/>
            </a:endParaRPr>
          </a:p>
        </p:txBody>
      </p:sp>
      <p:sp>
        <p:nvSpPr>
          <p:cNvPr id="1184" name="Google Shape;1184;p46"/>
          <p:cNvSpPr txBox="1"/>
          <p:nvPr/>
        </p:nvSpPr>
        <p:spPr>
          <a:xfrm flipH="1">
            <a:off x="6588325" y="1900675"/>
            <a:ext cx="1828800" cy="8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Inter"/>
                <a:ea typeface="Inter"/>
                <a:cs typeface="Inter"/>
                <a:sym typeface="Inter"/>
              </a:rPr>
              <a:t>Developers struggling to grasp the </a:t>
            </a:r>
            <a:r>
              <a:rPr lang="en" sz="1200" b="1" dirty="0">
                <a:solidFill>
                  <a:schemeClr val="dk1"/>
                </a:solidFill>
                <a:latin typeface="Inter"/>
                <a:ea typeface="Inter"/>
                <a:cs typeface="Inter"/>
                <a:sym typeface="Inter"/>
              </a:rPr>
              <a:t>complex</a:t>
            </a:r>
            <a:r>
              <a:rPr lang="en" sz="1200" dirty="0">
                <a:solidFill>
                  <a:schemeClr val="dk1"/>
                </a:solidFill>
                <a:latin typeface="Inter"/>
                <a:ea typeface="Inter"/>
                <a:cs typeface="Inter"/>
                <a:sym typeface="Inter"/>
              </a:rPr>
              <a:t> modular-layer architectue</a:t>
            </a:r>
            <a:endParaRPr sz="1200" dirty="0">
              <a:solidFill>
                <a:schemeClr val="dk1"/>
              </a:solidFill>
              <a:latin typeface="Inter"/>
              <a:ea typeface="Inter"/>
              <a:cs typeface="Inter"/>
              <a:sym typeface="Inter"/>
            </a:endParaRPr>
          </a:p>
        </p:txBody>
      </p:sp>
      <p:sp>
        <p:nvSpPr>
          <p:cNvPr id="1185" name="Google Shape;1185;p46"/>
          <p:cNvSpPr txBox="1"/>
          <p:nvPr/>
        </p:nvSpPr>
        <p:spPr>
          <a:xfrm flipH="1">
            <a:off x="696625" y="3735125"/>
            <a:ext cx="1828800" cy="8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dk1"/>
                </a:solidFill>
                <a:latin typeface="Inter"/>
                <a:ea typeface="Inter"/>
                <a:cs typeface="Inter"/>
                <a:sym typeface="Inter"/>
              </a:rPr>
              <a:t>Compatability</a:t>
            </a:r>
            <a:r>
              <a:rPr lang="en" sz="1200" dirty="0">
                <a:solidFill>
                  <a:schemeClr val="dk1"/>
                </a:solidFill>
                <a:latin typeface="Inter"/>
                <a:ea typeface="Inter"/>
                <a:cs typeface="Inter"/>
                <a:sym typeface="Inter"/>
              </a:rPr>
              <a:t> issues between modules and add-ons / add-ons and different OSs</a:t>
            </a:r>
            <a:endParaRPr sz="1200" dirty="0">
              <a:solidFill>
                <a:schemeClr val="dk1"/>
              </a:solidFill>
              <a:latin typeface="Inter"/>
              <a:ea typeface="Inter"/>
              <a:cs typeface="Inter"/>
              <a:sym typeface="Inter"/>
            </a:endParaRPr>
          </a:p>
        </p:txBody>
      </p:sp>
      <p:sp>
        <p:nvSpPr>
          <p:cNvPr id="1186" name="Google Shape;1186;p46"/>
          <p:cNvSpPr txBox="1"/>
          <p:nvPr/>
        </p:nvSpPr>
        <p:spPr>
          <a:xfrm flipH="1">
            <a:off x="2660525" y="3735125"/>
            <a:ext cx="1828800" cy="8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Inter"/>
                <a:ea typeface="Inter"/>
                <a:cs typeface="Inter"/>
                <a:sym typeface="Inter"/>
              </a:rPr>
              <a:t>Lack of strong </a:t>
            </a:r>
            <a:r>
              <a:rPr lang="en-US" sz="1200" b="1" dirty="0">
                <a:solidFill>
                  <a:schemeClr val="dk1"/>
                </a:solidFill>
                <a:latin typeface="Inter"/>
                <a:ea typeface="Inter"/>
                <a:cs typeface="Inter"/>
                <a:sym typeface="Inter"/>
              </a:rPr>
              <a:t>documentation</a:t>
            </a:r>
            <a:r>
              <a:rPr lang="en-US" sz="1200" dirty="0">
                <a:solidFill>
                  <a:schemeClr val="dk1"/>
                </a:solidFill>
                <a:latin typeface="Inter"/>
                <a:ea typeface="Inter"/>
                <a:cs typeface="Inter"/>
                <a:sym typeface="Inter"/>
              </a:rPr>
              <a:t> due to the open-source nature</a:t>
            </a:r>
            <a:endParaRPr lang="en-US" sz="1200" b="1" dirty="0">
              <a:solidFill>
                <a:schemeClr val="dk1"/>
              </a:solidFill>
              <a:latin typeface="Inter"/>
              <a:ea typeface="Inter"/>
              <a:cs typeface="Inter"/>
              <a:sym typeface="Inter"/>
            </a:endParaRPr>
          </a:p>
        </p:txBody>
      </p:sp>
      <p:grpSp>
        <p:nvGrpSpPr>
          <p:cNvPr id="1189" name="Google Shape;1189;p46"/>
          <p:cNvGrpSpPr/>
          <p:nvPr/>
        </p:nvGrpSpPr>
        <p:grpSpPr>
          <a:xfrm>
            <a:off x="7230625" y="1356475"/>
            <a:ext cx="544200" cy="544200"/>
            <a:chOff x="7230625" y="1356475"/>
            <a:chExt cx="544200" cy="544200"/>
          </a:xfrm>
        </p:grpSpPr>
        <p:sp>
          <p:nvSpPr>
            <p:cNvPr id="1190" name="Google Shape;1190;p46"/>
            <p:cNvSpPr/>
            <p:nvPr/>
          </p:nvSpPr>
          <p:spPr>
            <a:xfrm>
              <a:off x="7230625" y="13564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46"/>
            <p:cNvGrpSpPr/>
            <p:nvPr/>
          </p:nvGrpSpPr>
          <p:grpSpPr>
            <a:xfrm>
              <a:off x="7305185" y="1436201"/>
              <a:ext cx="396632" cy="397401"/>
              <a:chOff x="721585" y="3905351"/>
              <a:chExt cx="396632" cy="397401"/>
            </a:xfrm>
          </p:grpSpPr>
          <p:sp>
            <p:nvSpPr>
              <p:cNvPr id="1192" name="Google Shape;1192;p46"/>
              <p:cNvSpPr/>
              <p:nvPr/>
            </p:nvSpPr>
            <p:spPr>
              <a:xfrm>
                <a:off x="861765" y="4091679"/>
                <a:ext cx="232542" cy="116405"/>
              </a:xfrm>
              <a:custGeom>
                <a:avLst/>
                <a:gdLst/>
                <a:ahLst/>
                <a:cxnLst/>
                <a:rect l="l" t="t" r="r" b="b"/>
                <a:pathLst>
                  <a:path w="6954" h="3481" extrusionOk="0">
                    <a:moveTo>
                      <a:pt x="1024" y="1"/>
                    </a:moveTo>
                    <a:cubicBezTo>
                      <a:pt x="476" y="1"/>
                      <a:pt x="0" y="477"/>
                      <a:pt x="0" y="1048"/>
                    </a:cubicBezTo>
                    <a:cubicBezTo>
                      <a:pt x="0" y="1620"/>
                      <a:pt x="476" y="2096"/>
                      <a:pt x="1024" y="2096"/>
                    </a:cubicBezTo>
                    <a:lnTo>
                      <a:pt x="5930" y="2096"/>
                    </a:lnTo>
                    <a:cubicBezTo>
                      <a:pt x="6097" y="2096"/>
                      <a:pt x="6287" y="2239"/>
                      <a:pt x="6287" y="2453"/>
                    </a:cubicBezTo>
                    <a:cubicBezTo>
                      <a:pt x="6287" y="2644"/>
                      <a:pt x="6120" y="2811"/>
                      <a:pt x="5930" y="2811"/>
                    </a:cubicBezTo>
                    <a:lnTo>
                      <a:pt x="4168" y="2811"/>
                    </a:lnTo>
                    <a:lnTo>
                      <a:pt x="4168" y="3477"/>
                    </a:lnTo>
                    <a:lnTo>
                      <a:pt x="5930" y="3477"/>
                    </a:lnTo>
                    <a:cubicBezTo>
                      <a:pt x="5958" y="3480"/>
                      <a:pt x="5985" y="3481"/>
                      <a:pt x="6012" y="3481"/>
                    </a:cubicBezTo>
                    <a:cubicBezTo>
                      <a:pt x="6564" y="3481"/>
                      <a:pt x="6954" y="3021"/>
                      <a:pt x="6954" y="2453"/>
                    </a:cubicBezTo>
                    <a:cubicBezTo>
                      <a:pt x="6954" y="1882"/>
                      <a:pt x="6478" y="1406"/>
                      <a:pt x="5930" y="1406"/>
                    </a:cubicBezTo>
                    <a:lnTo>
                      <a:pt x="1024" y="1406"/>
                    </a:lnTo>
                    <a:cubicBezTo>
                      <a:pt x="857" y="1406"/>
                      <a:pt x="667" y="1263"/>
                      <a:pt x="667" y="1048"/>
                    </a:cubicBezTo>
                    <a:cubicBezTo>
                      <a:pt x="667" y="834"/>
                      <a:pt x="834" y="691"/>
                      <a:pt x="1024" y="691"/>
                    </a:cubicBezTo>
                    <a:lnTo>
                      <a:pt x="6263" y="691"/>
                    </a:lnTo>
                    <a:lnTo>
                      <a:pt x="6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860963" y="4186447"/>
                <a:ext cx="116304" cy="116304"/>
              </a:xfrm>
              <a:custGeom>
                <a:avLst/>
                <a:gdLst/>
                <a:ahLst/>
                <a:cxnLst/>
                <a:rect l="l" t="t" r="r" b="b"/>
                <a:pathLst>
                  <a:path w="3478" h="3478" extrusionOk="0">
                    <a:moveTo>
                      <a:pt x="1382" y="1406"/>
                    </a:moveTo>
                    <a:lnTo>
                      <a:pt x="1382" y="2072"/>
                    </a:lnTo>
                    <a:lnTo>
                      <a:pt x="715" y="2072"/>
                    </a:lnTo>
                    <a:lnTo>
                      <a:pt x="715" y="1406"/>
                    </a:lnTo>
                    <a:close/>
                    <a:moveTo>
                      <a:pt x="2787" y="1406"/>
                    </a:moveTo>
                    <a:lnTo>
                      <a:pt x="2787" y="2072"/>
                    </a:lnTo>
                    <a:lnTo>
                      <a:pt x="2096" y="2072"/>
                    </a:lnTo>
                    <a:lnTo>
                      <a:pt x="2096" y="1406"/>
                    </a:lnTo>
                    <a:close/>
                    <a:moveTo>
                      <a:pt x="0" y="0"/>
                    </a:moveTo>
                    <a:lnTo>
                      <a:pt x="0" y="3477"/>
                    </a:lnTo>
                    <a:lnTo>
                      <a:pt x="3477" y="3477"/>
                    </a:lnTo>
                    <a:lnTo>
                      <a:pt x="3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721585" y="4139464"/>
                <a:ext cx="46248" cy="163288"/>
              </a:xfrm>
              <a:custGeom>
                <a:avLst/>
                <a:gdLst/>
                <a:ahLst/>
                <a:cxnLst/>
                <a:rect l="l" t="t" r="r" b="b"/>
                <a:pathLst>
                  <a:path w="1383" h="4883" extrusionOk="0">
                    <a:moveTo>
                      <a:pt x="1382" y="0"/>
                    </a:moveTo>
                    <a:lnTo>
                      <a:pt x="1" y="1405"/>
                    </a:lnTo>
                    <a:lnTo>
                      <a:pt x="1" y="4882"/>
                    </a:lnTo>
                    <a:lnTo>
                      <a:pt x="1382" y="4882"/>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790872" y="4139464"/>
                <a:ext cx="47017" cy="163288"/>
              </a:xfrm>
              <a:custGeom>
                <a:avLst/>
                <a:gdLst/>
                <a:ahLst/>
                <a:cxnLst/>
                <a:rect l="l" t="t" r="r" b="b"/>
                <a:pathLst>
                  <a:path w="1406" h="4883" extrusionOk="0">
                    <a:moveTo>
                      <a:pt x="1406" y="0"/>
                    </a:moveTo>
                    <a:lnTo>
                      <a:pt x="1" y="1405"/>
                    </a:lnTo>
                    <a:lnTo>
                      <a:pt x="1" y="4882"/>
                    </a:lnTo>
                    <a:lnTo>
                      <a:pt x="1406" y="4882"/>
                    </a:lnTo>
                    <a:lnTo>
                      <a:pt x="1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886444" y="4022391"/>
                <a:ext cx="46214" cy="45445"/>
              </a:xfrm>
              <a:custGeom>
                <a:avLst/>
                <a:gdLst/>
                <a:ahLst/>
                <a:cxnLst/>
                <a:rect l="l" t="t" r="r" b="b"/>
                <a:pathLst>
                  <a:path w="1382" h="1359" extrusionOk="0">
                    <a:moveTo>
                      <a:pt x="691" y="1"/>
                    </a:moveTo>
                    <a:cubicBezTo>
                      <a:pt x="310" y="1"/>
                      <a:pt x="0" y="286"/>
                      <a:pt x="0" y="668"/>
                    </a:cubicBezTo>
                    <a:cubicBezTo>
                      <a:pt x="0" y="1072"/>
                      <a:pt x="310" y="1358"/>
                      <a:pt x="691" y="1358"/>
                    </a:cubicBezTo>
                    <a:cubicBezTo>
                      <a:pt x="1072" y="1358"/>
                      <a:pt x="1382" y="1072"/>
                      <a:pt x="1382" y="668"/>
                    </a:cubicBezTo>
                    <a:cubicBezTo>
                      <a:pt x="1382" y="286"/>
                      <a:pt x="1072"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1026591" y="4022391"/>
                <a:ext cx="46214" cy="45445"/>
              </a:xfrm>
              <a:custGeom>
                <a:avLst/>
                <a:gdLst/>
                <a:ahLst/>
                <a:cxnLst/>
                <a:rect l="l" t="t" r="r" b="b"/>
                <a:pathLst>
                  <a:path w="1382" h="1359" extrusionOk="0">
                    <a:moveTo>
                      <a:pt x="691" y="1"/>
                    </a:moveTo>
                    <a:cubicBezTo>
                      <a:pt x="310" y="1"/>
                      <a:pt x="1" y="286"/>
                      <a:pt x="1" y="668"/>
                    </a:cubicBezTo>
                    <a:cubicBezTo>
                      <a:pt x="1" y="1072"/>
                      <a:pt x="310" y="1358"/>
                      <a:pt x="691" y="1358"/>
                    </a:cubicBezTo>
                    <a:cubicBezTo>
                      <a:pt x="1072" y="1358"/>
                      <a:pt x="1382" y="1072"/>
                      <a:pt x="1382" y="668"/>
                    </a:cubicBezTo>
                    <a:cubicBezTo>
                      <a:pt x="1382" y="286"/>
                      <a:pt x="1049"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839461" y="3905351"/>
                <a:ext cx="186361" cy="139378"/>
              </a:xfrm>
              <a:custGeom>
                <a:avLst/>
                <a:gdLst/>
                <a:ahLst/>
                <a:cxnLst/>
                <a:rect l="l" t="t" r="r" b="b"/>
                <a:pathLst>
                  <a:path w="5573" h="4168" extrusionOk="0">
                    <a:moveTo>
                      <a:pt x="0" y="0"/>
                    </a:moveTo>
                    <a:lnTo>
                      <a:pt x="0" y="4168"/>
                    </a:lnTo>
                    <a:lnTo>
                      <a:pt x="691" y="4168"/>
                    </a:lnTo>
                    <a:cubicBezTo>
                      <a:pt x="691" y="3405"/>
                      <a:pt x="1310" y="2786"/>
                      <a:pt x="2096" y="2786"/>
                    </a:cubicBezTo>
                    <a:cubicBezTo>
                      <a:pt x="2858" y="2786"/>
                      <a:pt x="3501" y="3405"/>
                      <a:pt x="3501" y="4168"/>
                    </a:cubicBezTo>
                    <a:lnTo>
                      <a:pt x="4882" y="4168"/>
                    </a:lnTo>
                    <a:cubicBezTo>
                      <a:pt x="4882" y="3667"/>
                      <a:pt x="5168" y="3215"/>
                      <a:pt x="5573" y="2977"/>
                    </a:cubicBezTo>
                    <a:lnTo>
                      <a:pt x="5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1048895" y="3928424"/>
                <a:ext cx="69321" cy="116304"/>
              </a:xfrm>
              <a:custGeom>
                <a:avLst/>
                <a:gdLst/>
                <a:ahLst/>
                <a:cxnLst/>
                <a:rect l="l" t="t" r="r" b="b"/>
                <a:pathLst>
                  <a:path w="2073" h="3478" extrusionOk="0">
                    <a:moveTo>
                      <a:pt x="1" y="1"/>
                    </a:moveTo>
                    <a:lnTo>
                      <a:pt x="1" y="2096"/>
                    </a:lnTo>
                    <a:cubicBezTo>
                      <a:pt x="763" y="2096"/>
                      <a:pt x="1382" y="2715"/>
                      <a:pt x="1382" y="3478"/>
                    </a:cubicBezTo>
                    <a:lnTo>
                      <a:pt x="2072" y="3478"/>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46"/>
          <p:cNvGrpSpPr/>
          <p:nvPr/>
        </p:nvGrpSpPr>
        <p:grpSpPr>
          <a:xfrm>
            <a:off x="3302825" y="3190925"/>
            <a:ext cx="544200" cy="544200"/>
            <a:chOff x="3302825" y="3190925"/>
            <a:chExt cx="544200" cy="544200"/>
          </a:xfrm>
        </p:grpSpPr>
        <p:sp>
          <p:nvSpPr>
            <p:cNvPr id="1201" name="Google Shape;1201;p46"/>
            <p:cNvSpPr/>
            <p:nvPr/>
          </p:nvSpPr>
          <p:spPr>
            <a:xfrm>
              <a:off x="3302825" y="319092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46"/>
            <p:cNvGrpSpPr/>
            <p:nvPr/>
          </p:nvGrpSpPr>
          <p:grpSpPr>
            <a:xfrm>
              <a:off x="3373060" y="3269848"/>
              <a:ext cx="398237" cy="399006"/>
              <a:chOff x="3155248" y="3904548"/>
              <a:chExt cx="398237" cy="399006"/>
            </a:xfrm>
          </p:grpSpPr>
          <p:sp>
            <p:nvSpPr>
              <p:cNvPr id="1203" name="Google Shape;1203;p46"/>
              <p:cNvSpPr/>
              <p:nvPr/>
            </p:nvSpPr>
            <p:spPr>
              <a:xfrm>
                <a:off x="3155248" y="4197583"/>
                <a:ext cx="93231" cy="93231"/>
              </a:xfrm>
              <a:custGeom>
                <a:avLst/>
                <a:gdLst/>
                <a:ahLst/>
                <a:cxnLst/>
                <a:rect l="l" t="t" r="r" b="b"/>
                <a:pathLst>
                  <a:path w="2788" h="2788" extrusionOk="0">
                    <a:moveTo>
                      <a:pt x="1406" y="1"/>
                    </a:moveTo>
                    <a:cubicBezTo>
                      <a:pt x="620" y="1"/>
                      <a:pt x="1" y="620"/>
                      <a:pt x="1" y="1382"/>
                    </a:cubicBezTo>
                    <a:cubicBezTo>
                      <a:pt x="1" y="2168"/>
                      <a:pt x="620" y="2787"/>
                      <a:pt x="1406" y="2787"/>
                    </a:cubicBezTo>
                    <a:cubicBezTo>
                      <a:pt x="2168" y="2787"/>
                      <a:pt x="2787" y="2168"/>
                      <a:pt x="2787" y="1382"/>
                    </a:cubicBezTo>
                    <a:cubicBezTo>
                      <a:pt x="2787" y="644"/>
                      <a:pt x="2168" y="25"/>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3459485" y="4197583"/>
                <a:ext cx="94000" cy="93231"/>
              </a:xfrm>
              <a:custGeom>
                <a:avLst/>
                <a:gdLst/>
                <a:ahLst/>
                <a:cxnLst/>
                <a:rect l="l" t="t" r="r" b="b"/>
                <a:pathLst>
                  <a:path w="2811" h="2788" extrusionOk="0">
                    <a:moveTo>
                      <a:pt x="1405" y="1"/>
                    </a:moveTo>
                    <a:cubicBezTo>
                      <a:pt x="643" y="1"/>
                      <a:pt x="0" y="620"/>
                      <a:pt x="0" y="1382"/>
                    </a:cubicBezTo>
                    <a:cubicBezTo>
                      <a:pt x="0" y="2168"/>
                      <a:pt x="643" y="2787"/>
                      <a:pt x="1405" y="2787"/>
                    </a:cubicBezTo>
                    <a:cubicBezTo>
                      <a:pt x="2191" y="2787"/>
                      <a:pt x="2810" y="2168"/>
                      <a:pt x="2810" y="1382"/>
                    </a:cubicBezTo>
                    <a:cubicBezTo>
                      <a:pt x="2810" y="644"/>
                      <a:pt x="2191" y="25"/>
                      <a:pt x="1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6"/>
              <p:cNvSpPr/>
              <p:nvPr/>
            </p:nvSpPr>
            <p:spPr>
              <a:xfrm>
                <a:off x="3242058" y="4186447"/>
                <a:ext cx="226991" cy="117107"/>
              </a:xfrm>
              <a:custGeom>
                <a:avLst/>
                <a:gdLst/>
                <a:ahLst/>
                <a:cxnLst/>
                <a:rect l="l" t="t" r="r" b="b"/>
                <a:pathLst>
                  <a:path w="6788" h="3502" extrusionOk="0">
                    <a:moveTo>
                      <a:pt x="2311" y="1406"/>
                    </a:moveTo>
                    <a:lnTo>
                      <a:pt x="2311" y="2072"/>
                    </a:lnTo>
                    <a:lnTo>
                      <a:pt x="1620" y="2072"/>
                    </a:lnTo>
                    <a:lnTo>
                      <a:pt x="1620" y="1406"/>
                    </a:lnTo>
                    <a:close/>
                    <a:moveTo>
                      <a:pt x="3716" y="1406"/>
                    </a:moveTo>
                    <a:lnTo>
                      <a:pt x="3716" y="2072"/>
                    </a:lnTo>
                    <a:lnTo>
                      <a:pt x="3025" y="2072"/>
                    </a:lnTo>
                    <a:lnTo>
                      <a:pt x="3025" y="1406"/>
                    </a:lnTo>
                    <a:close/>
                    <a:moveTo>
                      <a:pt x="5121" y="1406"/>
                    </a:moveTo>
                    <a:lnTo>
                      <a:pt x="5121" y="2072"/>
                    </a:lnTo>
                    <a:lnTo>
                      <a:pt x="4430" y="2072"/>
                    </a:lnTo>
                    <a:lnTo>
                      <a:pt x="4430" y="1406"/>
                    </a:lnTo>
                    <a:close/>
                    <a:moveTo>
                      <a:pt x="1" y="0"/>
                    </a:moveTo>
                    <a:cubicBezTo>
                      <a:pt x="548" y="382"/>
                      <a:pt x="953" y="1001"/>
                      <a:pt x="953" y="1763"/>
                    </a:cubicBezTo>
                    <a:cubicBezTo>
                      <a:pt x="953" y="2501"/>
                      <a:pt x="548" y="3120"/>
                      <a:pt x="1" y="3501"/>
                    </a:cubicBezTo>
                    <a:lnTo>
                      <a:pt x="6788" y="3501"/>
                    </a:lnTo>
                    <a:cubicBezTo>
                      <a:pt x="6216" y="3120"/>
                      <a:pt x="5835" y="2501"/>
                      <a:pt x="5835" y="1763"/>
                    </a:cubicBezTo>
                    <a:cubicBezTo>
                      <a:pt x="5835" y="1001"/>
                      <a:pt x="6216" y="382"/>
                      <a:pt x="6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6"/>
              <p:cNvSpPr/>
              <p:nvPr/>
            </p:nvSpPr>
            <p:spPr>
              <a:xfrm>
                <a:off x="3155248" y="3905351"/>
                <a:ext cx="163288" cy="147337"/>
              </a:xfrm>
              <a:custGeom>
                <a:avLst/>
                <a:gdLst/>
                <a:ahLst/>
                <a:cxnLst/>
                <a:rect l="l" t="t" r="r" b="b"/>
                <a:pathLst>
                  <a:path w="4883" h="4406" extrusionOk="0">
                    <a:moveTo>
                      <a:pt x="3478" y="1381"/>
                    </a:moveTo>
                    <a:lnTo>
                      <a:pt x="3478" y="2072"/>
                    </a:lnTo>
                    <a:lnTo>
                      <a:pt x="1406" y="2072"/>
                    </a:lnTo>
                    <a:lnTo>
                      <a:pt x="1406" y="1381"/>
                    </a:lnTo>
                    <a:close/>
                    <a:moveTo>
                      <a:pt x="1049" y="0"/>
                    </a:moveTo>
                    <a:cubicBezTo>
                      <a:pt x="477" y="0"/>
                      <a:pt x="1" y="476"/>
                      <a:pt x="1" y="1048"/>
                    </a:cubicBezTo>
                    <a:lnTo>
                      <a:pt x="1" y="4406"/>
                    </a:lnTo>
                    <a:lnTo>
                      <a:pt x="1811" y="3501"/>
                    </a:lnTo>
                    <a:lnTo>
                      <a:pt x="3835" y="3501"/>
                    </a:lnTo>
                    <a:cubicBezTo>
                      <a:pt x="4407" y="3501"/>
                      <a:pt x="4883" y="3024"/>
                      <a:pt x="4883" y="2453"/>
                    </a:cubicBezTo>
                    <a:lnTo>
                      <a:pt x="4883" y="1048"/>
                    </a:lnTo>
                    <a:cubicBezTo>
                      <a:pt x="4883" y="476"/>
                      <a:pt x="4407" y="0"/>
                      <a:pt x="3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3390197" y="3904548"/>
                <a:ext cx="163288" cy="147337"/>
              </a:xfrm>
              <a:custGeom>
                <a:avLst/>
                <a:gdLst/>
                <a:ahLst/>
                <a:cxnLst/>
                <a:rect l="l" t="t" r="r" b="b"/>
                <a:pathLst>
                  <a:path w="4883" h="4406" extrusionOk="0">
                    <a:moveTo>
                      <a:pt x="3477" y="1429"/>
                    </a:moveTo>
                    <a:lnTo>
                      <a:pt x="3477" y="2120"/>
                    </a:lnTo>
                    <a:lnTo>
                      <a:pt x="1405" y="2120"/>
                    </a:lnTo>
                    <a:lnTo>
                      <a:pt x="1405" y="1429"/>
                    </a:lnTo>
                    <a:close/>
                    <a:moveTo>
                      <a:pt x="1048" y="0"/>
                    </a:moveTo>
                    <a:cubicBezTo>
                      <a:pt x="476" y="0"/>
                      <a:pt x="0" y="476"/>
                      <a:pt x="0" y="1048"/>
                    </a:cubicBezTo>
                    <a:lnTo>
                      <a:pt x="0" y="2453"/>
                    </a:lnTo>
                    <a:cubicBezTo>
                      <a:pt x="0" y="3001"/>
                      <a:pt x="476" y="3477"/>
                      <a:pt x="1048" y="3477"/>
                    </a:cubicBezTo>
                    <a:lnTo>
                      <a:pt x="3025" y="3477"/>
                    </a:lnTo>
                    <a:lnTo>
                      <a:pt x="4858" y="4406"/>
                    </a:lnTo>
                    <a:lnTo>
                      <a:pt x="4858" y="1048"/>
                    </a:lnTo>
                    <a:cubicBezTo>
                      <a:pt x="4882" y="476"/>
                      <a:pt x="4406" y="0"/>
                      <a:pt x="3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6"/>
              <p:cNvSpPr/>
              <p:nvPr/>
            </p:nvSpPr>
            <p:spPr>
              <a:xfrm>
                <a:off x="3319304" y="4000086"/>
                <a:ext cx="70124" cy="47017"/>
              </a:xfrm>
              <a:custGeom>
                <a:avLst/>
                <a:gdLst/>
                <a:ahLst/>
                <a:cxnLst/>
                <a:rect l="l" t="t" r="r" b="b"/>
                <a:pathLst>
                  <a:path w="2097" h="1406" extrusionOk="0">
                    <a:moveTo>
                      <a:pt x="1049" y="1"/>
                    </a:moveTo>
                    <a:cubicBezTo>
                      <a:pt x="477" y="1"/>
                      <a:pt x="1" y="477"/>
                      <a:pt x="1" y="1049"/>
                    </a:cubicBezTo>
                    <a:lnTo>
                      <a:pt x="1" y="1406"/>
                    </a:lnTo>
                    <a:lnTo>
                      <a:pt x="691" y="1406"/>
                    </a:lnTo>
                    <a:lnTo>
                      <a:pt x="691" y="1049"/>
                    </a:lnTo>
                    <a:cubicBezTo>
                      <a:pt x="691" y="834"/>
                      <a:pt x="834" y="692"/>
                      <a:pt x="1049" y="692"/>
                    </a:cubicBezTo>
                    <a:cubicBezTo>
                      <a:pt x="1263" y="692"/>
                      <a:pt x="1406" y="834"/>
                      <a:pt x="1406" y="1049"/>
                    </a:cubicBezTo>
                    <a:lnTo>
                      <a:pt x="1406" y="1406"/>
                    </a:lnTo>
                    <a:lnTo>
                      <a:pt x="2096" y="1406"/>
                    </a:lnTo>
                    <a:lnTo>
                      <a:pt x="2096" y="1049"/>
                    </a:lnTo>
                    <a:cubicBezTo>
                      <a:pt x="2096" y="453"/>
                      <a:pt x="1644" y="1"/>
                      <a:pt x="1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6"/>
              <p:cNvSpPr/>
              <p:nvPr/>
            </p:nvSpPr>
            <p:spPr>
              <a:xfrm>
                <a:off x="3273926" y="4044695"/>
                <a:ext cx="163288" cy="118679"/>
              </a:xfrm>
              <a:custGeom>
                <a:avLst/>
                <a:gdLst/>
                <a:ahLst/>
                <a:cxnLst/>
                <a:rect l="l" t="t" r="r" b="b"/>
                <a:pathLst>
                  <a:path w="4883" h="3549" extrusionOk="0">
                    <a:moveTo>
                      <a:pt x="0" y="1"/>
                    </a:moveTo>
                    <a:lnTo>
                      <a:pt x="0" y="3549"/>
                    </a:lnTo>
                    <a:lnTo>
                      <a:pt x="4882" y="3549"/>
                    </a:lnTo>
                    <a:lnTo>
                      <a:pt x="4882" y="72"/>
                    </a:lnTo>
                    <a:lnTo>
                      <a:pt x="3477" y="72"/>
                    </a:lnTo>
                    <a:lnTo>
                      <a:pt x="3477" y="1477"/>
                    </a:lnTo>
                    <a:lnTo>
                      <a:pt x="2763" y="1477"/>
                    </a:lnTo>
                    <a:lnTo>
                      <a:pt x="2763" y="1429"/>
                    </a:lnTo>
                    <a:lnTo>
                      <a:pt x="2763" y="48"/>
                    </a:lnTo>
                    <a:lnTo>
                      <a:pt x="2072" y="48"/>
                    </a:lnTo>
                    <a:lnTo>
                      <a:pt x="2072" y="1429"/>
                    </a:lnTo>
                    <a:lnTo>
                      <a:pt x="1381" y="1429"/>
                    </a:lnTo>
                    <a:lnTo>
                      <a:pt x="1381" y="4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0" name="Google Shape;1210;p46"/>
          <p:cNvGrpSpPr/>
          <p:nvPr/>
        </p:nvGrpSpPr>
        <p:grpSpPr>
          <a:xfrm>
            <a:off x="1338925" y="3190925"/>
            <a:ext cx="544200" cy="544200"/>
            <a:chOff x="1338925" y="3190925"/>
            <a:chExt cx="544200" cy="544200"/>
          </a:xfrm>
        </p:grpSpPr>
        <p:sp>
          <p:nvSpPr>
            <p:cNvPr id="1211" name="Google Shape;1211;p46"/>
            <p:cNvSpPr/>
            <p:nvPr/>
          </p:nvSpPr>
          <p:spPr>
            <a:xfrm>
              <a:off x="1338925" y="319092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46"/>
            <p:cNvGrpSpPr/>
            <p:nvPr/>
          </p:nvGrpSpPr>
          <p:grpSpPr>
            <a:xfrm>
              <a:off x="1402116" y="3269046"/>
              <a:ext cx="398204" cy="399809"/>
              <a:chOff x="8024178" y="3903746"/>
              <a:chExt cx="398204" cy="399809"/>
            </a:xfrm>
          </p:grpSpPr>
          <p:sp>
            <p:nvSpPr>
              <p:cNvPr id="1213" name="Google Shape;1213;p46"/>
              <p:cNvSpPr/>
              <p:nvPr/>
            </p:nvSpPr>
            <p:spPr>
              <a:xfrm>
                <a:off x="8092664" y="3903746"/>
                <a:ext cx="164090" cy="70960"/>
              </a:xfrm>
              <a:custGeom>
                <a:avLst/>
                <a:gdLst/>
                <a:ahLst/>
                <a:cxnLst/>
                <a:rect l="l" t="t" r="r" b="b"/>
                <a:pathLst>
                  <a:path w="4907" h="2122" extrusionOk="0">
                    <a:moveTo>
                      <a:pt x="1739" y="0"/>
                    </a:moveTo>
                    <a:cubicBezTo>
                      <a:pt x="787" y="0"/>
                      <a:pt x="1" y="762"/>
                      <a:pt x="1" y="1763"/>
                    </a:cubicBezTo>
                    <a:lnTo>
                      <a:pt x="1" y="2120"/>
                    </a:lnTo>
                    <a:lnTo>
                      <a:pt x="1406" y="2120"/>
                    </a:lnTo>
                    <a:cubicBezTo>
                      <a:pt x="1420" y="2121"/>
                      <a:pt x="1435" y="2121"/>
                      <a:pt x="1449" y="2121"/>
                    </a:cubicBezTo>
                    <a:cubicBezTo>
                      <a:pt x="1855" y="2121"/>
                      <a:pt x="2144" y="1797"/>
                      <a:pt x="2144" y="1429"/>
                    </a:cubicBezTo>
                    <a:lnTo>
                      <a:pt x="2811" y="1429"/>
                    </a:lnTo>
                    <a:cubicBezTo>
                      <a:pt x="2811" y="1810"/>
                      <a:pt x="3144" y="2120"/>
                      <a:pt x="3501" y="2120"/>
                    </a:cubicBezTo>
                    <a:lnTo>
                      <a:pt x="4906" y="2120"/>
                    </a:lnTo>
                    <a:lnTo>
                      <a:pt x="4906" y="1763"/>
                    </a:lnTo>
                    <a:cubicBezTo>
                      <a:pt x="4906" y="810"/>
                      <a:pt x="4121" y="0"/>
                      <a:pt x="3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6"/>
              <p:cNvSpPr/>
              <p:nvPr/>
            </p:nvSpPr>
            <p:spPr>
              <a:xfrm>
                <a:off x="8094269" y="3982564"/>
                <a:ext cx="163288" cy="133024"/>
              </a:xfrm>
              <a:custGeom>
                <a:avLst/>
                <a:gdLst/>
                <a:ahLst/>
                <a:cxnLst/>
                <a:rect l="l" t="t" r="r" b="b"/>
                <a:pathLst>
                  <a:path w="4883" h="3978" extrusionOk="0">
                    <a:moveTo>
                      <a:pt x="2453" y="1"/>
                    </a:moveTo>
                    <a:cubicBezTo>
                      <a:pt x="2191" y="287"/>
                      <a:pt x="1834" y="477"/>
                      <a:pt x="1405" y="477"/>
                    </a:cubicBezTo>
                    <a:lnTo>
                      <a:pt x="0" y="477"/>
                    </a:lnTo>
                    <a:lnTo>
                      <a:pt x="0" y="2216"/>
                    </a:lnTo>
                    <a:cubicBezTo>
                      <a:pt x="0" y="3168"/>
                      <a:pt x="786" y="3978"/>
                      <a:pt x="1763" y="3978"/>
                    </a:cubicBezTo>
                    <a:lnTo>
                      <a:pt x="3168" y="3978"/>
                    </a:lnTo>
                    <a:cubicBezTo>
                      <a:pt x="4120" y="3954"/>
                      <a:pt x="4882" y="3168"/>
                      <a:pt x="4882" y="2216"/>
                    </a:cubicBezTo>
                    <a:lnTo>
                      <a:pt x="4882" y="477"/>
                    </a:lnTo>
                    <a:lnTo>
                      <a:pt x="3501" y="477"/>
                    </a:lnTo>
                    <a:cubicBezTo>
                      <a:pt x="3072" y="477"/>
                      <a:pt x="2691" y="287"/>
                      <a:pt x="2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6"/>
              <p:cNvSpPr/>
              <p:nvPr/>
            </p:nvSpPr>
            <p:spPr>
              <a:xfrm>
                <a:off x="8121355" y="4137859"/>
                <a:ext cx="107510" cy="79688"/>
              </a:xfrm>
              <a:custGeom>
                <a:avLst/>
                <a:gdLst/>
                <a:ahLst/>
                <a:cxnLst/>
                <a:rect l="l" t="t" r="r" b="b"/>
                <a:pathLst>
                  <a:path w="3215" h="2383" extrusionOk="0">
                    <a:moveTo>
                      <a:pt x="572" y="1"/>
                    </a:moveTo>
                    <a:lnTo>
                      <a:pt x="572" y="763"/>
                    </a:lnTo>
                    <a:lnTo>
                      <a:pt x="0" y="763"/>
                    </a:lnTo>
                    <a:lnTo>
                      <a:pt x="1596" y="2382"/>
                    </a:lnTo>
                    <a:lnTo>
                      <a:pt x="3215" y="763"/>
                    </a:lnTo>
                    <a:lnTo>
                      <a:pt x="2691" y="763"/>
                    </a:lnTo>
                    <a:lnTo>
                      <a:pt x="2691" y="1"/>
                    </a:lnTo>
                    <a:cubicBezTo>
                      <a:pt x="2572" y="1"/>
                      <a:pt x="2453" y="25"/>
                      <a:pt x="2334" y="25"/>
                    </a:cubicBezTo>
                    <a:lnTo>
                      <a:pt x="929" y="25"/>
                    </a:lnTo>
                    <a:cubicBezTo>
                      <a:pt x="810" y="25"/>
                      <a:pt x="691"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6"/>
              <p:cNvSpPr/>
              <p:nvPr/>
            </p:nvSpPr>
            <p:spPr>
              <a:xfrm>
                <a:off x="8024178" y="4163340"/>
                <a:ext cx="211073" cy="140214"/>
              </a:xfrm>
              <a:custGeom>
                <a:avLst/>
                <a:gdLst/>
                <a:ahLst/>
                <a:cxnLst/>
                <a:rect l="l" t="t" r="r" b="b"/>
                <a:pathLst>
                  <a:path w="6312" h="4193" extrusionOk="0">
                    <a:moveTo>
                      <a:pt x="6264" y="834"/>
                    </a:moveTo>
                    <a:lnTo>
                      <a:pt x="6264" y="882"/>
                    </a:lnTo>
                    <a:lnTo>
                      <a:pt x="6311" y="834"/>
                    </a:lnTo>
                    <a:close/>
                    <a:moveTo>
                      <a:pt x="1739" y="1"/>
                    </a:moveTo>
                    <a:cubicBezTo>
                      <a:pt x="787" y="1"/>
                      <a:pt x="1" y="787"/>
                      <a:pt x="1" y="1763"/>
                    </a:cubicBezTo>
                    <a:lnTo>
                      <a:pt x="1" y="4192"/>
                    </a:lnTo>
                    <a:lnTo>
                      <a:pt x="6264" y="4192"/>
                    </a:lnTo>
                    <a:lnTo>
                      <a:pt x="6264" y="882"/>
                    </a:lnTo>
                    <a:lnTo>
                      <a:pt x="4549" y="2597"/>
                    </a:lnTo>
                    <a:lnTo>
                      <a:pt x="1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8257523" y="4210324"/>
                <a:ext cx="164859" cy="92428"/>
              </a:xfrm>
              <a:custGeom>
                <a:avLst/>
                <a:gdLst/>
                <a:ahLst/>
                <a:cxnLst/>
                <a:rect l="l" t="t" r="r" b="b"/>
                <a:pathLst>
                  <a:path w="4930" h="2764" extrusionOk="0">
                    <a:moveTo>
                      <a:pt x="0" y="1"/>
                    </a:moveTo>
                    <a:lnTo>
                      <a:pt x="0" y="2763"/>
                    </a:lnTo>
                    <a:lnTo>
                      <a:pt x="4930" y="2763"/>
                    </a:lnTo>
                    <a:lnTo>
                      <a:pt x="4930" y="1716"/>
                    </a:lnTo>
                    <a:lnTo>
                      <a:pt x="2787" y="1716"/>
                    </a:lnTo>
                    <a:lnTo>
                      <a:pt x="2787" y="1049"/>
                    </a:lnTo>
                    <a:lnTo>
                      <a:pt x="4930" y="1049"/>
                    </a:lnTo>
                    <a:lnTo>
                      <a:pt x="49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p:nvPr/>
            </p:nvSpPr>
            <p:spPr>
              <a:xfrm>
                <a:off x="8287786" y="4134682"/>
                <a:ext cx="103564" cy="51799"/>
              </a:xfrm>
              <a:custGeom>
                <a:avLst/>
                <a:gdLst/>
                <a:ahLst/>
                <a:cxnLst/>
                <a:rect l="l" t="t" r="r" b="b"/>
                <a:pathLst>
                  <a:path w="3097" h="1549" extrusionOk="0">
                    <a:moveTo>
                      <a:pt x="1548" y="1"/>
                    </a:moveTo>
                    <a:lnTo>
                      <a:pt x="0" y="1548"/>
                    </a:lnTo>
                    <a:lnTo>
                      <a:pt x="3096" y="1548"/>
                    </a:lnTo>
                    <a:lnTo>
                      <a:pt x="1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 name="Google Shape;1219;p46"/>
          <p:cNvGrpSpPr/>
          <p:nvPr/>
        </p:nvGrpSpPr>
        <p:grpSpPr>
          <a:xfrm>
            <a:off x="5266725" y="1356475"/>
            <a:ext cx="544200" cy="544200"/>
            <a:chOff x="5266725" y="1356475"/>
            <a:chExt cx="544200" cy="544200"/>
          </a:xfrm>
        </p:grpSpPr>
        <p:sp>
          <p:nvSpPr>
            <p:cNvPr id="1220" name="Google Shape;1220;p46"/>
            <p:cNvSpPr/>
            <p:nvPr/>
          </p:nvSpPr>
          <p:spPr>
            <a:xfrm>
              <a:off x="5266725" y="13564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46"/>
            <p:cNvGrpSpPr/>
            <p:nvPr/>
          </p:nvGrpSpPr>
          <p:grpSpPr>
            <a:xfrm>
              <a:off x="5336217" y="1433420"/>
              <a:ext cx="396632" cy="397033"/>
              <a:chOff x="4779830" y="2662620"/>
              <a:chExt cx="396632" cy="397033"/>
            </a:xfrm>
          </p:grpSpPr>
          <p:sp>
            <p:nvSpPr>
              <p:cNvPr id="1222" name="Google Shape;1222;p46"/>
              <p:cNvSpPr/>
              <p:nvPr/>
            </p:nvSpPr>
            <p:spPr>
              <a:xfrm>
                <a:off x="4779830" y="2733914"/>
                <a:ext cx="396632" cy="139378"/>
              </a:xfrm>
              <a:custGeom>
                <a:avLst/>
                <a:gdLst/>
                <a:ahLst/>
                <a:cxnLst/>
                <a:rect l="l" t="t" r="r" b="b"/>
                <a:pathLst>
                  <a:path w="11861" h="4168" extrusionOk="0">
                    <a:moveTo>
                      <a:pt x="2477" y="0"/>
                    </a:moveTo>
                    <a:cubicBezTo>
                      <a:pt x="1906" y="0"/>
                      <a:pt x="1429" y="476"/>
                      <a:pt x="1429" y="1048"/>
                    </a:cubicBezTo>
                    <a:cubicBezTo>
                      <a:pt x="1429" y="1596"/>
                      <a:pt x="1906" y="2072"/>
                      <a:pt x="2477" y="2072"/>
                    </a:cubicBezTo>
                    <a:cubicBezTo>
                      <a:pt x="2620" y="2072"/>
                      <a:pt x="2763" y="2048"/>
                      <a:pt x="2906" y="1977"/>
                    </a:cubicBezTo>
                    <a:lnTo>
                      <a:pt x="3715" y="2763"/>
                    </a:lnTo>
                    <a:lnTo>
                      <a:pt x="0" y="2763"/>
                    </a:lnTo>
                    <a:lnTo>
                      <a:pt x="0" y="4168"/>
                    </a:lnTo>
                    <a:lnTo>
                      <a:pt x="11860" y="4168"/>
                    </a:lnTo>
                    <a:lnTo>
                      <a:pt x="11860" y="2763"/>
                    </a:lnTo>
                    <a:lnTo>
                      <a:pt x="8145" y="2763"/>
                    </a:lnTo>
                    <a:lnTo>
                      <a:pt x="8955" y="1977"/>
                    </a:lnTo>
                    <a:cubicBezTo>
                      <a:pt x="9098" y="2024"/>
                      <a:pt x="9264" y="2072"/>
                      <a:pt x="9407" y="2072"/>
                    </a:cubicBezTo>
                    <a:cubicBezTo>
                      <a:pt x="9955" y="2072"/>
                      <a:pt x="10455" y="1596"/>
                      <a:pt x="10455" y="1048"/>
                    </a:cubicBezTo>
                    <a:cubicBezTo>
                      <a:pt x="10455" y="476"/>
                      <a:pt x="9955" y="0"/>
                      <a:pt x="9407" y="0"/>
                    </a:cubicBezTo>
                    <a:cubicBezTo>
                      <a:pt x="8836" y="0"/>
                      <a:pt x="8359" y="476"/>
                      <a:pt x="8359" y="1048"/>
                    </a:cubicBezTo>
                    <a:cubicBezTo>
                      <a:pt x="8359" y="1191"/>
                      <a:pt x="8383" y="1334"/>
                      <a:pt x="8478" y="1477"/>
                    </a:cubicBezTo>
                    <a:lnTo>
                      <a:pt x="7192" y="2763"/>
                    </a:lnTo>
                    <a:lnTo>
                      <a:pt x="4668" y="2763"/>
                    </a:lnTo>
                    <a:lnTo>
                      <a:pt x="3382" y="1477"/>
                    </a:lnTo>
                    <a:cubicBezTo>
                      <a:pt x="3454" y="1334"/>
                      <a:pt x="3501" y="1191"/>
                      <a:pt x="3501" y="1048"/>
                    </a:cubicBezTo>
                    <a:cubicBezTo>
                      <a:pt x="3501" y="476"/>
                      <a:pt x="3025" y="0"/>
                      <a:pt x="2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6"/>
              <p:cNvSpPr/>
              <p:nvPr/>
            </p:nvSpPr>
            <p:spPr>
              <a:xfrm>
                <a:off x="4826813" y="2896366"/>
                <a:ext cx="302632" cy="163288"/>
              </a:xfrm>
              <a:custGeom>
                <a:avLst/>
                <a:gdLst/>
                <a:ahLst/>
                <a:cxnLst/>
                <a:rect l="l" t="t" r="r" b="b"/>
                <a:pathLst>
                  <a:path w="9050" h="4883" extrusionOk="0">
                    <a:moveTo>
                      <a:pt x="2763" y="1048"/>
                    </a:moveTo>
                    <a:lnTo>
                      <a:pt x="2763" y="3834"/>
                    </a:lnTo>
                    <a:lnTo>
                      <a:pt x="2072" y="3834"/>
                    </a:lnTo>
                    <a:lnTo>
                      <a:pt x="2072" y="1048"/>
                    </a:lnTo>
                    <a:close/>
                    <a:moveTo>
                      <a:pt x="4835" y="1048"/>
                    </a:moveTo>
                    <a:lnTo>
                      <a:pt x="4835" y="3834"/>
                    </a:lnTo>
                    <a:lnTo>
                      <a:pt x="4168" y="3834"/>
                    </a:lnTo>
                    <a:lnTo>
                      <a:pt x="4168" y="1048"/>
                    </a:lnTo>
                    <a:close/>
                    <a:moveTo>
                      <a:pt x="6931" y="1048"/>
                    </a:moveTo>
                    <a:lnTo>
                      <a:pt x="6931" y="3834"/>
                    </a:lnTo>
                    <a:lnTo>
                      <a:pt x="6240" y="3834"/>
                    </a:lnTo>
                    <a:lnTo>
                      <a:pt x="6240" y="1048"/>
                    </a:lnTo>
                    <a:close/>
                    <a:moveTo>
                      <a:pt x="0" y="0"/>
                    </a:moveTo>
                    <a:lnTo>
                      <a:pt x="0" y="3834"/>
                    </a:lnTo>
                    <a:cubicBezTo>
                      <a:pt x="0" y="4406"/>
                      <a:pt x="477" y="4882"/>
                      <a:pt x="1025" y="4882"/>
                    </a:cubicBezTo>
                    <a:lnTo>
                      <a:pt x="8002" y="4882"/>
                    </a:lnTo>
                    <a:cubicBezTo>
                      <a:pt x="8550" y="4882"/>
                      <a:pt x="9050" y="4406"/>
                      <a:pt x="9050" y="3834"/>
                    </a:cubicBezTo>
                    <a:lnTo>
                      <a:pt x="9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6"/>
              <p:cNvSpPr/>
              <p:nvPr/>
            </p:nvSpPr>
            <p:spPr>
              <a:xfrm>
                <a:off x="4894495" y="2662620"/>
                <a:ext cx="167267" cy="145364"/>
              </a:xfrm>
              <a:custGeom>
                <a:avLst/>
                <a:gdLst/>
                <a:ahLst/>
                <a:cxnLst/>
                <a:rect l="l" t="t" r="r" b="b"/>
                <a:pathLst>
                  <a:path w="5002" h="4347" extrusionOk="0">
                    <a:moveTo>
                      <a:pt x="1513" y="1"/>
                    </a:moveTo>
                    <a:cubicBezTo>
                      <a:pt x="1156" y="1"/>
                      <a:pt x="799" y="132"/>
                      <a:pt x="525" y="394"/>
                    </a:cubicBezTo>
                    <a:cubicBezTo>
                      <a:pt x="1" y="941"/>
                      <a:pt x="1" y="1822"/>
                      <a:pt x="525" y="2370"/>
                    </a:cubicBezTo>
                    <a:lnTo>
                      <a:pt x="2501" y="4347"/>
                    </a:lnTo>
                    <a:lnTo>
                      <a:pt x="4454" y="2370"/>
                    </a:lnTo>
                    <a:cubicBezTo>
                      <a:pt x="5002" y="1822"/>
                      <a:pt x="5002" y="941"/>
                      <a:pt x="4454" y="394"/>
                    </a:cubicBezTo>
                    <a:cubicBezTo>
                      <a:pt x="4192" y="132"/>
                      <a:pt x="3835" y="1"/>
                      <a:pt x="3478" y="1"/>
                    </a:cubicBezTo>
                    <a:cubicBezTo>
                      <a:pt x="3120" y="1"/>
                      <a:pt x="2763" y="132"/>
                      <a:pt x="2501" y="394"/>
                    </a:cubicBezTo>
                    <a:cubicBezTo>
                      <a:pt x="2227" y="132"/>
                      <a:pt x="1870" y="1"/>
                      <a:pt x="1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2" name="Google Shape;1232;p46"/>
          <p:cNvGrpSpPr/>
          <p:nvPr/>
        </p:nvGrpSpPr>
        <p:grpSpPr>
          <a:xfrm>
            <a:off x="3302825" y="1356475"/>
            <a:ext cx="544200" cy="544200"/>
            <a:chOff x="3302825" y="1356475"/>
            <a:chExt cx="544200" cy="544200"/>
          </a:xfrm>
        </p:grpSpPr>
        <p:sp>
          <p:nvSpPr>
            <p:cNvPr id="1233" name="Google Shape;1233;p46"/>
            <p:cNvSpPr/>
            <p:nvPr/>
          </p:nvSpPr>
          <p:spPr>
            <a:xfrm>
              <a:off x="3302825" y="13564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46"/>
            <p:cNvGrpSpPr/>
            <p:nvPr/>
          </p:nvGrpSpPr>
          <p:grpSpPr>
            <a:xfrm>
              <a:off x="3374234" y="1431043"/>
              <a:ext cx="397434" cy="397434"/>
              <a:chOff x="2343759" y="2040268"/>
              <a:chExt cx="397434" cy="397434"/>
            </a:xfrm>
          </p:grpSpPr>
          <p:sp>
            <p:nvSpPr>
              <p:cNvPr id="1235" name="Google Shape;1235;p46"/>
              <p:cNvSpPr/>
              <p:nvPr/>
            </p:nvSpPr>
            <p:spPr>
              <a:xfrm>
                <a:off x="2415454" y="2133466"/>
                <a:ext cx="258056" cy="93197"/>
              </a:xfrm>
              <a:custGeom>
                <a:avLst/>
                <a:gdLst/>
                <a:ahLst/>
                <a:cxnLst/>
                <a:rect l="l" t="t" r="r" b="b"/>
                <a:pathLst>
                  <a:path w="7717" h="2787" extrusionOk="0">
                    <a:moveTo>
                      <a:pt x="0" y="0"/>
                    </a:moveTo>
                    <a:lnTo>
                      <a:pt x="0" y="2096"/>
                    </a:lnTo>
                    <a:lnTo>
                      <a:pt x="1405" y="2096"/>
                    </a:lnTo>
                    <a:lnTo>
                      <a:pt x="1405" y="2786"/>
                    </a:lnTo>
                    <a:lnTo>
                      <a:pt x="1667" y="2786"/>
                    </a:lnTo>
                    <a:cubicBezTo>
                      <a:pt x="2167" y="2334"/>
                      <a:pt x="2834" y="2096"/>
                      <a:pt x="3501" y="2096"/>
                    </a:cubicBezTo>
                    <a:lnTo>
                      <a:pt x="4192" y="2096"/>
                    </a:lnTo>
                    <a:cubicBezTo>
                      <a:pt x="4882" y="2096"/>
                      <a:pt x="5525" y="2334"/>
                      <a:pt x="6049" y="2786"/>
                    </a:cubicBezTo>
                    <a:lnTo>
                      <a:pt x="6311" y="2786"/>
                    </a:lnTo>
                    <a:lnTo>
                      <a:pt x="6311" y="2096"/>
                    </a:lnTo>
                    <a:lnTo>
                      <a:pt x="7716" y="2096"/>
                    </a:lnTo>
                    <a:lnTo>
                      <a:pt x="7716" y="0"/>
                    </a:lnTo>
                    <a:lnTo>
                      <a:pt x="5620" y="0"/>
                    </a:lnTo>
                    <a:lnTo>
                      <a:pt x="5620" y="1405"/>
                    </a:lnTo>
                    <a:lnTo>
                      <a:pt x="4858" y="1405"/>
                    </a:lnTo>
                    <a:lnTo>
                      <a:pt x="4858" y="0"/>
                    </a:lnTo>
                    <a:lnTo>
                      <a:pt x="2763" y="0"/>
                    </a:lnTo>
                    <a:lnTo>
                      <a:pt x="2763" y="1405"/>
                    </a:lnTo>
                    <a:lnTo>
                      <a:pt x="2096" y="1405"/>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p:cNvSpPr/>
              <p:nvPr/>
            </p:nvSpPr>
            <p:spPr>
              <a:xfrm>
                <a:off x="2483940" y="2040268"/>
                <a:ext cx="117876" cy="94802"/>
              </a:xfrm>
              <a:custGeom>
                <a:avLst/>
                <a:gdLst/>
                <a:ahLst/>
                <a:cxnLst/>
                <a:rect l="l" t="t" r="r" b="b"/>
                <a:pathLst>
                  <a:path w="3525" h="2835" extrusionOk="0">
                    <a:moveTo>
                      <a:pt x="1763" y="1"/>
                    </a:moveTo>
                    <a:cubicBezTo>
                      <a:pt x="810" y="1"/>
                      <a:pt x="0" y="763"/>
                      <a:pt x="0" y="1763"/>
                    </a:cubicBezTo>
                    <a:lnTo>
                      <a:pt x="0" y="2835"/>
                    </a:lnTo>
                    <a:lnTo>
                      <a:pt x="691" y="2835"/>
                    </a:lnTo>
                    <a:lnTo>
                      <a:pt x="691" y="1763"/>
                    </a:lnTo>
                    <a:cubicBezTo>
                      <a:pt x="691" y="1191"/>
                      <a:pt x="1167" y="715"/>
                      <a:pt x="1739" y="715"/>
                    </a:cubicBezTo>
                    <a:cubicBezTo>
                      <a:pt x="2310" y="715"/>
                      <a:pt x="2787" y="1191"/>
                      <a:pt x="2787" y="1763"/>
                    </a:cubicBezTo>
                    <a:lnTo>
                      <a:pt x="2787" y="2835"/>
                    </a:lnTo>
                    <a:lnTo>
                      <a:pt x="3453" y="2835"/>
                    </a:lnTo>
                    <a:lnTo>
                      <a:pt x="3453" y="1763"/>
                    </a:lnTo>
                    <a:cubicBezTo>
                      <a:pt x="3525" y="763"/>
                      <a:pt x="2715" y="1"/>
                      <a:pt x="1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p:cNvSpPr/>
              <p:nvPr/>
            </p:nvSpPr>
            <p:spPr>
              <a:xfrm>
                <a:off x="2343759" y="2227432"/>
                <a:ext cx="94033" cy="139378"/>
              </a:xfrm>
              <a:custGeom>
                <a:avLst/>
                <a:gdLst/>
                <a:ahLst/>
                <a:cxnLst/>
                <a:rect l="l" t="t" r="r" b="b"/>
                <a:pathLst>
                  <a:path w="2812" h="4168" extrusionOk="0">
                    <a:moveTo>
                      <a:pt x="1" y="0"/>
                    </a:moveTo>
                    <a:lnTo>
                      <a:pt x="1" y="4168"/>
                    </a:lnTo>
                    <a:lnTo>
                      <a:pt x="2811" y="4168"/>
                    </a:lnTo>
                    <a:lnTo>
                      <a:pt x="2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6"/>
              <p:cNvSpPr/>
              <p:nvPr/>
            </p:nvSpPr>
            <p:spPr>
              <a:xfrm>
                <a:off x="2647194" y="2227432"/>
                <a:ext cx="94000" cy="139378"/>
              </a:xfrm>
              <a:custGeom>
                <a:avLst/>
                <a:gdLst/>
                <a:ahLst/>
                <a:cxnLst/>
                <a:rect l="l" t="t" r="r" b="b"/>
                <a:pathLst>
                  <a:path w="2811" h="4168" extrusionOk="0">
                    <a:moveTo>
                      <a:pt x="0" y="0"/>
                    </a:moveTo>
                    <a:lnTo>
                      <a:pt x="0" y="4168"/>
                    </a:lnTo>
                    <a:lnTo>
                      <a:pt x="2810" y="4168"/>
                    </a:ln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p:cNvSpPr/>
              <p:nvPr/>
            </p:nvSpPr>
            <p:spPr>
              <a:xfrm>
                <a:off x="2531725" y="2227432"/>
                <a:ext cx="93197" cy="135399"/>
              </a:xfrm>
              <a:custGeom>
                <a:avLst/>
                <a:gdLst/>
                <a:ahLst/>
                <a:cxnLst/>
                <a:rect l="l" t="t" r="r" b="b"/>
                <a:pathLst>
                  <a:path w="2787" h="4049" extrusionOk="0">
                    <a:moveTo>
                      <a:pt x="0" y="0"/>
                    </a:moveTo>
                    <a:lnTo>
                      <a:pt x="0" y="1048"/>
                    </a:lnTo>
                    <a:cubicBezTo>
                      <a:pt x="0" y="1215"/>
                      <a:pt x="167" y="1405"/>
                      <a:pt x="357" y="1405"/>
                    </a:cubicBezTo>
                    <a:cubicBezTo>
                      <a:pt x="929" y="1405"/>
                      <a:pt x="1405" y="1881"/>
                      <a:pt x="1405" y="2429"/>
                    </a:cubicBezTo>
                    <a:lnTo>
                      <a:pt x="1405" y="4049"/>
                    </a:lnTo>
                    <a:cubicBezTo>
                      <a:pt x="1715" y="3930"/>
                      <a:pt x="2001" y="3739"/>
                      <a:pt x="2239" y="3477"/>
                    </a:cubicBezTo>
                    <a:lnTo>
                      <a:pt x="2786" y="3477"/>
                    </a:lnTo>
                    <a:lnTo>
                      <a:pt x="2786" y="691"/>
                    </a:lnTo>
                    <a:lnTo>
                      <a:pt x="2239" y="691"/>
                    </a:lnTo>
                    <a:cubicBezTo>
                      <a:pt x="1858" y="238"/>
                      <a:pt x="1286"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a:off x="2460832" y="2230609"/>
                <a:ext cx="93197" cy="136201"/>
              </a:xfrm>
              <a:custGeom>
                <a:avLst/>
                <a:gdLst/>
                <a:ahLst/>
                <a:cxnLst/>
                <a:rect l="l" t="t" r="r" b="b"/>
                <a:pathLst>
                  <a:path w="2787" h="4073" extrusionOk="0">
                    <a:moveTo>
                      <a:pt x="1382" y="0"/>
                    </a:moveTo>
                    <a:cubicBezTo>
                      <a:pt x="1096" y="143"/>
                      <a:pt x="787" y="358"/>
                      <a:pt x="548" y="596"/>
                    </a:cubicBezTo>
                    <a:lnTo>
                      <a:pt x="1" y="596"/>
                    </a:lnTo>
                    <a:lnTo>
                      <a:pt x="1" y="3382"/>
                    </a:lnTo>
                    <a:lnTo>
                      <a:pt x="548" y="3382"/>
                    </a:lnTo>
                    <a:cubicBezTo>
                      <a:pt x="929" y="3835"/>
                      <a:pt x="1501" y="4073"/>
                      <a:pt x="2096" y="4073"/>
                    </a:cubicBezTo>
                    <a:lnTo>
                      <a:pt x="2787" y="4073"/>
                    </a:lnTo>
                    <a:lnTo>
                      <a:pt x="2787" y="2310"/>
                    </a:lnTo>
                    <a:cubicBezTo>
                      <a:pt x="2787" y="2144"/>
                      <a:pt x="2644" y="1953"/>
                      <a:pt x="2430" y="1953"/>
                    </a:cubicBezTo>
                    <a:cubicBezTo>
                      <a:pt x="1858" y="1953"/>
                      <a:pt x="1382" y="1477"/>
                      <a:pt x="1382" y="905"/>
                    </a:cubicBez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6"/>
              <p:cNvSpPr/>
              <p:nvPr/>
            </p:nvSpPr>
            <p:spPr>
              <a:xfrm>
                <a:off x="2414652" y="2366776"/>
                <a:ext cx="255649" cy="70926"/>
              </a:xfrm>
              <a:custGeom>
                <a:avLst/>
                <a:gdLst/>
                <a:ahLst/>
                <a:cxnLst/>
                <a:rect l="l" t="t" r="r" b="b"/>
                <a:pathLst>
                  <a:path w="7645" h="2121" extrusionOk="0">
                    <a:moveTo>
                      <a:pt x="1405" y="1"/>
                    </a:moveTo>
                    <a:lnTo>
                      <a:pt x="1405" y="691"/>
                    </a:lnTo>
                    <a:lnTo>
                      <a:pt x="0" y="691"/>
                    </a:lnTo>
                    <a:lnTo>
                      <a:pt x="0" y="2120"/>
                    </a:lnTo>
                    <a:lnTo>
                      <a:pt x="7645" y="2120"/>
                    </a:lnTo>
                    <a:lnTo>
                      <a:pt x="7645" y="691"/>
                    </a:lnTo>
                    <a:lnTo>
                      <a:pt x="6240" y="691"/>
                    </a:lnTo>
                    <a:lnTo>
                      <a:pt x="6240" y="1"/>
                    </a:lnTo>
                    <a:lnTo>
                      <a:pt x="6049" y="1"/>
                    </a:lnTo>
                    <a:cubicBezTo>
                      <a:pt x="5525" y="453"/>
                      <a:pt x="4882" y="691"/>
                      <a:pt x="4192" y="691"/>
                    </a:cubicBezTo>
                    <a:lnTo>
                      <a:pt x="3501" y="691"/>
                    </a:lnTo>
                    <a:cubicBezTo>
                      <a:pt x="2834" y="691"/>
                      <a:pt x="2168" y="453"/>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2" name="Google Shape;1242;p46"/>
          <p:cNvGrpSpPr/>
          <p:nvPr/>
        </p:nvGrpSpPr>
        <p:grpSpPr>
          <a:xfrm>
            <a:off x="1338925" y="1356475"/>
            <a:ext cx="544200" cy="544200"/>
            <a:chOff x="1338925" y="1356475"/>
            <a:chExt cx="544200" cy="544200"/>
          </a:xfrm>
        </p:grpSpPr>
        <p:sp>
          <p:nvSpPr>
            <p:cNvPr id="1243" name="Google Shape;1243;p46"/>
            <p:cNvSpPr/>
            <p:nvPr/>
          </p:nvSpPr>
          <p:spPr>
            <a:xfrm>
              <a:off x="1338925" y="13564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46"/>
            <p:cNvGrpSpPr/>
            <p:nvPr/>
          </p:nvGrpSpPr>
          <p:grpSpPr>
            <a:xfrm>
              <a:off x="1411508" y="1429068"/>
              <a:ext cx="398237" cy="398204"/>
              <a:chOff x="1532271" y="1418318"/>
              <a:chExt cx="398237" cy="398204"/>
            </a:xfrm>
          </p:grpSpPr>
          <p:sp>
            <p:nvSpPr>
              <p:cNvPr id="1245" name="Google Shape;1245;p46"/>
              <p:cNvSpPr/>
              <p:nvPr/>
            </p:nvSpPr>
            <p:spPr>
              <a:xfrm>
                <a:off x="1556180" y="1418318"/>
                <a:ext cx="70124" cy="69321"/>
              </a:xfrm>
              <a:custGeom>
                <a:avLst/>
                <a:gdLst/>
                <a:ahLst/>
                <a:cxnLst/>
                <a:rect l="l" t="t" r="r" b="b"/>
                <a:pathLst>
                  <a:path w="2097" h="2073" extrusionOk="0">
                    <a:moveTo>
                      <a:pt x="1048" y="1"/>
                    </a:moveTo>
                    <a:cubicBezTo>
                      <a:pt x="477" y="1"/>
                      <a:pt x="0" y="477"/>
                      <a:pt x="0" y="1025"/>
                    </a:cubicBezTo>
                    <a:cubicBezTo>
                      <a:pt x="0" y="1596"/>
                      <a:pt x="477" y="2073"/>
                      <a:pt x="1048" y="2073"/>
                    </a:cubicBezTo>
                    <a:cubicBezTo>
                      <a:pt x="1620" y="2073"/>
                      <a:pt x="2096" y="1596"/>
                      <a:pt x="2096" y="1025"/>
                    </a:cubicBezTo>
                    <a:cubicBezTo>
                      <a:pt x="2096" y="477"/>
                      <a:pt x="162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p:cNvSpPr/>
              <p:nvPr/>
            </p:nvSpPr>
            <p:spPr>
              <a:xfrm>
                <a:off x="1532271" y="1487605"/>
                <a:ext cx="117107" cy="117909"/>
              </a:xfrm>
              <a:custGeom>
                <a:avLst/>
                <a:gdLst/>
                <a:ahLst/>
                <a:cxnLst/>
                <a:rect l="l" t="t" r="r" b="b"/>
                <a:pathLst>
                  <a:path w="3502" h="3526" extrusionOk="0">
                    <a:moveTo>
                      <a:pt x="1739" y="1"/>
                    </a:moveTo>
                    <a:cubicBezTo>
                      <a:pt x="739" y="1"/>
                      <a:pt x="1" y="810"/>
                      <a:pt x="1" y="1763"/>
                    </a:cubicBezTo>
                    <a:lnTo>
                      <a:pt x="1" y="3525"/>
                    </a:lnTo>
                    <a:lnTo>
                      <a:pt x="3502" y="3525"/>
                    </a:lnTo>
                    <a:lnTo>
                      <a:pt x="3502" y="1763"/>
                    </a:lnTo>
                    <a:cubicBezTo>
                      <a:pt x="3502" y="810"/>
                      <a:pt x="2716"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p:cNvSpPr/>
              <p:nvPr/>
            </p:nvSpPr>
            <p:spPr>
              <a:xfrm>
                <a:off x="1837277" y="1630160"/>
                <a:ext cx="69321" cy="69321"/>
              </a:xfrm>
              <a:custGeom>
                <a:avLst/>
                <a:gdLst/>
                <a:ahLst/>
                <a:cxnLst/>
                <a:rect l="l" t="t" r="r" b="b"/>
                <a:pathLst>
                  <a:path w="2073" h="2073" extrusionOk="0">
                    <a:moveTo>
                      <a:pt x="1049" y="0"/>
                    </a:moveTo>
                    <a:cubicBezTo>
                      <a:pt x="477" y="0"/>
                      <a:pt x="1" y="477"/>
                      <a:pt x="1" y="1048"/>
                    </a:cubicBezTo>
                    <a:cubicBezTo>
                      <a:pt x="1" y="1596"/>
                      <a:pt x="477" y="2072"/>
                      <a:pt x="1049" y="2072"/>
                    </a:cubicBezTo>
                    <a:cubicBezTo>
                      <a:pt x="1596" y="2072"/>
                      <a:pt x="2073" y="1596"/>
                      <a:pt x="2073" y="1048"/>
                    </a:cubicBezTo>
                    <a:cubicBezTo>
                      <a:pt x="2073" y="453"/>
                      <a:pt x="1644" y="0"/>
                      <a:pt x="1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p:cNvSpPr/>
              <p:nvPr/>
            </p:nvSpPr>
            <p:spPr>
              <a:xfrm>
                <a:off x="1813401" y="1698645"/>
                <a:ext cx="117107" cy="117876"/>
              </a:xfrm>
              <a:custGeom>
                <a:avLst/>
                <a:gdLst/>
                <a:ahLst/>
                <a:cxnLst/>
                <a:rect l="l" t="t" r="r" b="b"/>
                <a:pathLst>
                  <a:path w="3502" h="3525" extrusionOk="0">
                    <a:moveTo>
                      <a:pt x="1763" y="0"/>
                    </a:moveTo>
                    <a:cubicBezTo>
                      <a:pt x="763" y="0"/>
                      <a:pt x="0" y="786"/>
                      <a:pt x="0" y="1763"/>
                    </a:cubicBezTo>
                    <a:lnTo>
                      <a:pt x="0" y="3525"/>
                    </a:lnTo>
                    <a:lnTo>
                      <a:pt x="3477" y="3525"/>
                    </a:lnTo>
                    <a:lnTo>
                      <a:pt x="3477" y="1763"/>
                    </a:lnTo>
                    <a:lnTo>
                      <a:pt x="3501" y="1763"/>
                    </a:lnTo>
                    <a:cubicBezTo>
                      <a:pt x="3501" y="810"/>
                      <a:pt x="2739" y="0"/>
                      <a:pt x="1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6"/>
              <p:cNvSpPr/>
              <p:nvPr/>
            </p:nvSpPr>
            <p:spPr>
              <a:xfrm>
                <a:off x="1533073" y="1418318"/>
                <a:ext cx="397434" cy="398204"/>
              </a:xfrm>
              <a:custGeom>
                <a:avLst/>
                <a:gdLst/>
                <a:ahLst/>
                <a:cxnLst/>
                <a:rect l="l" t="t" r="r" b="b"/>
                <a:pathLst>
                  <a:path w="11885" h="11908" extrusionOk="0">
                    <a:moveTo>
                      <a:pt x="10455" y="1430"/>
                    </a:moveTo>
                    <a:lnTo>
                      <a:pt x="10455" y="2096"/>
                    </a:lnTo>
                    <a:lnTo>
                      <a:pt x="8383" y="2096"/>
                    </a:lnTo>
                    <a:lnTo>
                      <a:pt x="8383" y="1430"/>
                    </a:lnTo>
                    <a:close/>
                    <a:moveTo>
                      <a:pt x="10455" y="2787"/>
                    </a:moveTo>
                    <a:lnTo>
                      <a:pt x="10455" y="3478"/>
                    </a:lnTo>
                    <a:lnTo>
                      <a:pt x="8383" y="3478"/>
                    </a:lnTo>
                    <a:lnTo>
                      <a:pt x="8383" y="2787"/>
                    </a:lnTo>
                    <a:close/>
                    <a:moveTo>
                      <a:pt x="7455" y="1453"/>
                    </a:moveTo>
                    <a:lnTo>
                      <a:pt x="7955" y="1954"/>
                    </a:lnTo>
                    <a:lnTo>
                      <a:pt x="6288" y="3621"/>
                    </a:lnTo>
                    <a:lnTo>
                      <a:pt x="5335" y="2668"/>
                    </a:lnTo>
                    <a:lnTo>
                      <a:pt x="5859" y="2168"/>
                    </a:lnTo>
                    <a:lnTo>
                      <a:pt x="6288" y="2620"/>
                    </a:lnTo>
                    <a:lnTo>
                      <a:pt x="7455" y="1453"/>
                    </a:lnTo>
                    <a:close/>
                    <a:moveTo>
                      <a:pt x="3502" y="8407"/>
                    </a:moveTo>
                    <a:lnTo>
                      <a:pt x="3502" y="9098"/>
                    </a:lnTo>
                    <a:lnTo>
                      <a:pt x="1406" y="9098"/>
                    </a:lnTo>
                    <a:lnTo>
                      <a:pt x="1406" y="8407"/>
                    </a:lnTo>
                    <a:close/>
                    <a:moveTo>
                      <a:pt x="5669" y="8502"/>
                    </a:moveTo>
                    <a:lnTo>
                      <a:pt x="6169" y="9003"/>
                    </a:lnTo>
                    <a:lnTo>
                      <a:pt x="5740" y="9455"/>
                    </a:lnTo>
                    <a:lnTo>
                      <a:pt x="6169" y="9908"/>
                    </a:lnTo>
                    <a:lnTo>
                      <a:pt x="5669" y="10408"/>
                    </a:lnTo>
                    <a:lnTo>
                      <a:pt x="5216" y="9955"/>
                    </a:lnTo>
                    <a:lnTo>
                      <a:pt x="4787" y="10408"/>
                    </a:lnTo>
                    <a:lnTo>
                      <a:pt x="4264" y="9908"/>
                    </a:lnTo>
                    <a:lnTo>
                      <a:pt x="4716" y="9455"/>
                    </a:lnTo>
                    <a:lnTo>
                      <a:pt x="4264" y="9003"/>
                    </a:lnTo>
                    <a:lnTo>
                      <a:pt x="4787" y="8502"/>
                    </a:lnTo>
                    <a:lnTo>
                      <a:pt x="5216" y="8955"/>
                    </a:lnTo>
                    <a:lnTo>
                      <a:pt x="5669" y="8502"/>
                    </a:lnTo>
                    <a:close/>
                    <a:moveTo>
                      <a:pt x="3502" y="9812"/>
                    </a:moveTo>
                    <a:lnTo>
                      <a:pt x="3502" y="10503"/>
                    </a:lnTo>
                    <a:lnTo>
                      <a:pt x="1406" y="10503"/>
                    </a:lnTo>
                    <a:lnTo>
                      <a:pt x="1406" y="9812"/>
                    </a:lnTo>
                    <a:close/>
                    <a:moveTo>
                      <a:pt x="5264" y="1"/>
                    </a:moveTo>
                    <a:cubicBezTo>
                      <a:pt x="4692" y="1"/>
                      <a:pt x="4216" y="477"/>
                      <a:pt x="4216" y="1025"/>
                    </a:cubicBezTo>
                    <a:lnTo>
                      <a:pt x="4216" y="3835"/>
                    </a:lnTo>
                    <a:cubicBezTo>
                      <a:pt x="4216" y="4406"/>
                      <a:pt x="4692" y="4883"/>
                      <a:pt x="5264" y="4883"/>
                    </a:cubicBezTo>
                    <a:lnTo>
                      <a:pt x="5597" y="4883"/>
                    </a:lnTo>
                    <a:lnTo>
                      <a:pt x="5597" y="5788"/>
                    </a:lnTo>
                    <a:lnTo>
                      <a:pt x="4406" y="7026"/>
                    </a:lnTo>
                    <a:lnTo>
                      <a:pt x="1049" y="7026"/>
                    </a:lnTo>
                    <a:cubicBezTo>
                      <a:pt x="477" y="7026"/>
                      <a:pt x="1" y="7478"/>
                      <a:pt x="1" y="8050"/>
                    </a:cubicBezTo>
                    <a:lnTo>
                      <a:pt x="1" y="10860"/>
                    </a:lnTo>
                    <a:cubicBezTo>
                      <a:pt x="1" y="11432"/>
                      <a:pt x="477" y="11908"/>
                      <a:pt x="1049" y="11908"/>
                    </a:cubicBezTo>
                    <a:lnTo>
                      <a:pt x="6645" y="11908"/>
                    </a:lnTo>
                    <a:cubicBezTo>
                      <a:pt x="7217" y="11908"/>
                      <a:pt x="7693" y="11432"/>
                      <a:pt x="7693" y="10860"/>
                    </a:cubicBezTo>
                    <a:lnTo>
                      <a:pt x="7693" y="8050"/>
                    </a:lnTo>
                    <a:cubicBezTo>
                      <a:pt x="7693" y="7478"/>
                      <a:pt x="7217" y="7026"/>
                      <a:pt x="6645" y="7026"/>
                    </a:cubicBezTo>
                    <a:lnTo>
                      <a:pt x="6288" y="7026"/>
                    </a:lnTo>
                    <a:lnTo>
                      <a:pt x="6288" y="6097"/>
                    </a:lnTo>
                    <a:lnTo>
                      <a:pt x="7479" y="4883"/>
                    </a:lnTo>
                    <a:lnTo>
                      <a:pt x="10860" y="4883"/>
                    </a:lnTo>
                    <a:cubicBezTo>
                      <a:pt x="11408" y="4883"/>
                      <a:pt x="11884" y="4406"/>
                      <a:pt x="11884" y="3835"/>
                    </a:cubicBezTo>
                    <a:lnTo>
                      <a:pt x="11884" y="1025"/>
                    </a:lnTo>
                    <a:cubicBezTo>
                      <a:pt x="11884" y="477"/>
                      <a:pt x="11408" y="1"/>
                      <a:pt x="10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50" name="Google Shape;1250;p46"/>
          <p:cNvCxnSpPr>
            <a:stCxn id="1243" idx="3"/>
            <a:endCxn id="1233" idx="1"/>
          </p:cNvCxnSpPr>
          <p:nvPr/>
        </p:nvCxnSpPr>
        <p:spPr>
          <a:xfrm>
            <a:off x="1883125" y="1628575"/>
            <a:ext cx="1419600" cy="0"/>
          </a:xfrm>
          <a:prstGeom prst="straightConnector1">
            <a:avLst/>
          </a:prstGeom>
          <a:noFill/>
          <a:ln w="9525" cap="flat" cmpd="sng">
            <a:solidFill>
              <a:schemeClr val="dk1"/>
            </a:solidFill>
            <a:prstDash val="solid"/>
            <a:round/>
            <a:headEnd type="none" w="med" len="med"/>
            <a:tailEnd type="diamond" w="med" len="med"/>
          </a:ln>
        </p:spPr>
      </p:cxnSp>
      <p:cxnSp>
        <p:nvCxnSpPr>
          <p:cNvPr id="1251" name="Google Shape;1251;p46"/>
          <p:cNvCxnSpPr>
            <a:stCxn id="1233" idx="3"/>
            <a:endCxn id="1220" idx="1"/>
          </p:cNvCxnSpPr>
          <p:nvPr/>
        </p:nvCxnSpPr>
        <p:spPr>
          <a:xfrm>
            <a:off x="3847025" y="1628575"/>
            <a:ext cx="1419600" cy="0"/>
          </a:xfrm>
          <a:prstGeom prst="straightConnector1">
            <a:avLst/>
          </a:prstGeom>
          <a:noFill/>
          <a:ln w="9525" cap="flat" cmpd="sng">
            <a:solidFill>
              <a:schemeClr val="dk1"/>
            </a:solidFill>
            <a:prstDash val="solid"/>
            <a:round/>
            <a:headEnd type="none" w="med" len="med"/>
            <a:tailEnd type="diamond" w="med" len="med"/>
          </a:ln>
        </p:spPr>
      </p:cxnSp>
      <p:cxnSp>
        <p:nvCxnSpPr>
          <p:cNvPr id="1252" name="Google Shape;1252;p46"/>
          <p:cNvCxnSpPr>
            <a:stCxn id="1220" idx="3"/>
            <a:endCxn id="1190" idx="1"/>
          </p:cNvCxnSpPr>
          <p:nvPr/>
        </p:nvCxnSpPr>
        <p:spPr>
          <a:xfrm>
            <a:off x="5810925" y="1628575"/>
            <a:ext cx="1419600" cy="0"/>
          </a:xfrm>
          <a:prstGeom prst="straightConnector1">
            <a:avLst/>
          </a:prstGeom>
          <a:noFill/>
          <a:ln w="9525" cap="flat" cmpd="sng">
            <a:solidFill>
              <a:schemeClr val="dk1"/>
            </a:solidFill>
            <a:prstDash val="solid"/>
            <a:round/>
            <a:headEnd type="none" w="med" len="med"/>
            <a:tailEnd type="diamond" w="med" len="med"/>
          </a:ln>
        </p:spPr>
      </p:cxnSp>
      <p:cxnSp>
        <p:nvCxnSpPr>
          <p:cNvPr id="1254" name="Google Shape;1254;p46"/>
          <p:cNvCxnSpPr>
            <a:cxnSpLocks/>
            <a:stCxn id="1201" idx="3"/>
          </p:cNvCxnSpPr>
          <p:nvPr/>
        </p:nvCxnSpPr>
        <p:spPr>
          <a:xfrm>
            <a:off x="3847025" y="3463025"/>
            <a:ext cx="1419600" cy="0"/>
          </a:xfrm>
          <a:prstGeom prst="straightConnector1">
            <a:avLst/>
          </a:prstGeom>
          <a:noFill/>
          <a:ln w="9525" cap="flat" cmpd="sng">
            <a:solidFill>
              <a:schemeClr val="dk1"/>
            </a:solidFill>
            <a:prstDash val="solid"/>
            <a:round/>
            <a:headEnd type="none" w="med" len="med"/>
            <a:tailEnd type="diamond" w="med" len="med"/>
          </a:ln>
        </p:spPr>
      </p:cxnSp>
      <p:cxnSp>
        <p:nvCxnSpPr>
          <p:cNvPr id="1255" name="Google Shape;1255;p46"/>
          <p:cNvCxnSpPr>
            <a:stCxn id="1211" idx="3"/>
            <a:endCxn id="1201" idx="1"/>
          </p:cNvCxnSpPr>
          <p:nvPr/>
        </p:nvCxnSpPr>
        <p:spPr>
          <a:xfrm>
            <a:off x="1883125" y="3463025"/>
            <a:ext cx="1419600" cy="0"/>
          </a:xfrm>
          <a:prstGeom prst="straightConnector1">
            <a:avLst/>
          </a:prstGeom>
          <a:noFill/>
          <a:ln w="9525" cap="flat" cmpd="sng">
            <a:solidFill>
              <a:schemeClr val="dk1"/>
            </a:solidFill>
            <a:prstDash val="solid"/>
            <a:round/>
            <a:headEnd type="none" w="med" len="med"/>
            <a:tailEnd type="diamond" w="med" len="med"/>
          </a:ln>
        </p:spPr>
      </p:cxnSp>
      <p:cxnSp>
        <p:nvCxnSpPr>
          <p:cNvPr id="1256" name="Google Shape;1256;p46"/>
          <p:cNvCxnSpPr>
            <a:stCxn id="1184" idx="2"/>
            <a:endCxn id="1211" idx="0"/>
          </p:cNvCxnSpPr>
          <p:nvPr/>
        </p:nvCxnSpPr>
        <p:spPr>
          <a:xfrm rot="5400000">
            <a:off x="4346125" y="34375"/>
            <a:ext cx="421500" cy="5891700"/>
          </a:xfrm>
          <a:prstGeom prst="bentConnector3">
            <a:avLst>
              <a:gd name="adj1" fmla="val 49994"/>
            </a:avLst>
          </a:prstGeom>
          <a:noFill/>
          <a:ln w="9525" cap="flat" cmpd="sng">
            <a:solidFill>
              <a:schemeClr val="dk1"/>
            </a:solidFill>
            <a:prstDash val="solid"/>
            <a:round/>
            <a:headEnd type="none" w="med" len="med"/>
            <a:tailEnd type="diamond" w="med" len="med"/>
          </a:ln>
        </p:spPr>
      </p:cxnSp>
      <p:pic>
        <p:nvPicPr>
          <p:cNvPr id="6146" name="Picture 2" descr="How to Get the Best Kodi VPN (2023) | ExpressVPN">
            <a:extLst>
              <a:ext uri="{FF2B5EF4-FFF2-40B4-BE49-F238E27FC236}">
                <a16:creationId xmlns:a16="http://schemas.microsoft.com/office/drawing/2014/main" id="{99D78BC8-5C27-6653-5C04-A9E5E6F599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1607" y="3190925"/>
            <a:ext cx="2322878" cy="1630854"/>
          </a:xfrm>
          <a:prstGeom prst="rect">
            <a:avLst/>
          </a:prstGeom>
          <a:noFill/>
          <a:extLst>
            <a:ext uri="{909E8E84-426E-40DD-AFC4-6F175D3DCCD1}">
              <a14:hiddenFill xmlns:a14="http://schemas.microsoft.com/office/drawing/2010/main">
                <a:solidFill>
                  <a:srgbClr val="FFFFFF"/>
                </a:solidFill>
              </a14:hiddenFill>
            </a:ext>
          </a:extLst>
        </p:spPr>
      </p:pic>
      <p:pic>
        <p:nvPicPr>
          <p:cNvPr id="21" name="Audio 20">
            <a:hlinkClick r:id="" action="ppaction://media"/>
            <a:extLst>
              <a:ext uri="{FF2B5EF4-FFF2-40B4-BE49-F238E27FC236}">
                <a16:creationId xmlns:a16="http://schemas.microsoft.com/office/drawing/2014/main" id="{BE9E2759-4C0F-A843-26AF-6CBD2A39F7D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96682670"/>
      </p:ext>
    </p:extLst>
  </p:cSld>
  <p:clrMapOvr>
    <a:masterClrMapping/>
  </p:clrMapOvr>
  <mc:AlternateContent xmlns:mc="http://schemas.openxmlformats.org/markup-compatibility/2006" xmlns:p14="http://schemas.microsoft.com/office/powerpoint/2010/main">
    <mc:Choice Requires="p14">
      <p:transition spd="slow" p14:dur="2000" advTm="62420"/>
    </mc:Choice>
    <mc:Fallback xmlns="">
      <p:transition spd="slow" advTm="62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D215-B278-74B9-6562-EAB0BADE30B0}"/>
              </a:ext>
            </a:extLst>
          </p:cNvPr>
          <p:cNvSpPr>
            <a:spLocks noGrp="1"/>
          </p:cNvSpPr>
          <p:nvPr>
            <p:ph type="title"/>
          </p:nvPr>
        </p:nvSpPr>
        <p:spPr/>
        <p:txBody>
          <a:bodyPr/>
          <a:lstStyle/>
          <a:p>
            <a:r>
              <a:rPr lang="en-US" sz="5400" dirty="0"/>
              <a:t>CONCLUSION</a:t>
            </a:r>
            <a:endParaRPr lang="en-CA" sz="5400" dirty="0"/>
          </a:p>
        </p:txBody>
      </p:sp>
      <p:sp>
        <p:nvSpPr>
          <p:cNvPr id="3" name="Subtitle 2">
            <a:extLst>
              <a:ext uri="{FF2B5EF4-FFF2-40B4-BE49-F238E27FC236}">
                <a16:creationId xmlns:a16="http://schemas.microsoft.com/office/drawing/2014/main" id="{64B57073-D854-6140-0786-ACC2FBE3B874}"/>
              </a:ext>
            </a:extLst>
          </p:cNvPr>
          <p:cNvSpPr>
            <a:spLocks noGrp="1"/>
          </p:cNvSpPr>
          <p:nvPr>
            <p:ph type="subTitle" idx="1"/>
          </p:nvPr>
        </p:nvSpPr>
        <p:spPr>
          <a:xfrm>
            <a:off x="1791600" y="2922449"/>
            <a:ext cx="5560800" cy="977375"/>
          </a:xfrm>
        </p:spPr>
        <p:txBody>
          <a:bodyPr/>
          <a:lstStyle/>
          <a:p>
            <a:r>
              <a:rPr lang="en-US" sz="1400" dirty="0"/>
              <a:t>KODI provides a unique architecture, and the goals of developers are accommodated for across all instances – especially when they can incorporate their own contributions to the system!</a:t>
            </a:r>
            <a:endParaRPr lang="en-CA" sz="1400" dirty="0"/>
          </a:p>
        </p:txBody>
      </p:sp>
      <p:pic>
        <p:nvPicPr>
          <p:cNvPr id="11" name="Audio 10">
            <a:hlinkClick r:id="" action="ppaction://media"/>
            <a:extLst>
              <a:ext uri="{FF2B5EF4-FFF2-40B4-BE49-F238E27FC236}">
                <a16:creationId xmlns:a16="http://schemas.microsoft.com/office/drawing/2014/main" id="{6351A2D1-805E-E4F2-07CA-89CF565A12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12693993"/>
      </p:ext>
    </p:extLst>
  </p:cSld>
  <p:clrMapOvr>
    <a:masterClrMapping/>
  </p:clrMapOvr>
  <mc:AlternateContent xmlns:mc="http://schemas.openxmlformats.org/markup-compatibility/2006" xmlns:p14="http://schemas.microsoft.com/office/powerpoint/2010/main">
    <mc:Choice Requires="p14">
      <p:transition spd="slow" p14:dur="2000" advTm="36517"/>
    </mc:Choice>
    <mc:Fallback xmlns="">
      <p:transition spd="slow" advTm="36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 &amp; Contributions</a:t>
            </a:r>
            <a:endParaRPr/>
          </a:p>
        </p:txBody>
      </p:sp>
      <p:sp>
        <p:nvSpPr>
          <p:cNvPr id="819" name="Google Shape;819;p28"/>
          <p:cNvSpPr txBox="1"/>
          <p:nvPr/>
        </p:nvSpPr>
        <p:spPr>
          <a:xfrm>
            <a:off x="1333331" y="1359286"/>
            <a:ext cx="19110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solidFill>
                  <a:schemeClr val="dk1"/>
                </a:solidFill>
                <a:latin typeface="Josefin Sans"/>
                <a:ea typeface="Josefin Sans"/>
                <a:cs typeface="Josefin Sans"/>
                <a:sym typeface="Josefin Sans"/>
              </a:rPr>
              <a:t>Kabeer Adil</a:t>
            </a:r>
            <a:endParaRPr sz="1600" b="1">
              <a:solidFill>
                <a:schemeClr val="dk1"/>
              </a:solidFill>
              <a:latin typeface="Josefin Sans"/>
              <a:ea typeface="Josefin Sans"/>
              <a:cs typeface="Josefin Sans"/>
              <a:sym typeface="Josefin Sans"/>
            </a:endParaRPr>
          </a:p>
        </p:txBody>
      </p:sp>
      <p:sp>
        <p:nvSpPr>
          <p:cNvPr id="820" name="Google Shape;820;p28"/>
          <p:cNvSpPr txBox="1"/>
          <p:nvPr/>
        </p:nvSpPr>
        <p:spPr>
          <a:xfrm>
            <a:off x="1333331" y="2510608"/>
            <a:ext cx="1911000" cy="42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solidFill>
                  <a:schemeClr val="dk1"/>
                </a:solidFill>
                <a:latin typeface="Josefin Sans"/>
                <a:ea typeface="Josefin Sans"/>
                <a:cs typeface="Josefin Sans"/>
                <a:sym typeface="Josefin Sans"/>
              </a:rPr>
              <a:t>Kate Edgar</a:t>
            </a:r>
            <a:endParaRPr sz="1600" b="1">
              <a:solidFill>
                <a:schemeClr val="dk1"/>
              </a:solidFill>
              <a:latin typeface="Josefin Sans"/>
              <a:ea typeface="Josefin Sans"/>
              <a:cs typeface="Josefin Sans"/>
              <a:sym typeface="Josefin Sans"/>
            </a:endParaRPr>
          </a:p>
        </p:txBody>
      </p:sp>
      <p:sp>
        <p:nvSpPr>
          <p:cNvPr id="821" name="Google Shape;821;p28"/>
          <p:cNvSpPr txBox="1"/>
          <p:nvPr/>
        </p:nvSpPr>
        <p:spPr>
          <a:xfrm>
            <a:off x="1333331" y="3662830"/>
            <a:ext cx="1911000" cy="420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solidFill>
                  <a:schemeClr val="dk1"/>
                </a:solidFill>
                <a:latin typeface="Josefin Sans"/>
                <a:ea typeface="Josefin Sans"/>
                <a:cs typeface="Josefin Sans"/>
                <a:sym typeface="Josefin Sans"/>
              </a:rPr>
              <a:t>Xiyun Cao</a:t>
            </a:r>
            <a:endParaRPr sz="1600" b="1">
              <a:solidFill>
                <a:schemeClr val="dk1"/>
              </a:solidFill>
              <a:latin typeface="Josefin Sans"/>
              <a:ea typeface="Josefin Sans"/>
              <a:cs typeface="Josefin Sans"/>
              <a:sym typeface="Josefin Sans"/>
            </a:endParaRPr>
          </a:p>
        </p:txBody>
      </p:sp>
      <p:sp>
        <p:nvSpPr>
          <p:cNvPr id="822" name="Google Shape;822;p28"/>
          <p:cNvSpPr txBox="1"/>
          <p:nvPr/>
        </p:nvSpPr>
        <p:spPr>
          <a:xfrm>
            <a:off x="5899531" y="1359286"/>
            <a:ext cx="19110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a:solidFill>
                  <a:schemeClr val="dk1"/>
                </a:solidFill>
                <a:latin typeface="Josefin Sans"/>
                <a:ea typeface="Josefin Sans"/>
                <a:cs typeface="Josefin Sans"/>
                <a:sym typeface="Josefin Sans"/>
              </a:rPr>
              <a:t>Nicholas Tillo</a:t>
            </a:r>
            <a:endParaRPr sz="1600" b="1">
              <a:solidFill>
                <a:schemeClr val="dk1"/>
              </a:solidFill>
              <a:latin typeface="Josefin Sans"/>
              <a:ea typeface="Josefin Sans"/>
              <a:cs typeface="Josefin Sans"/>
              <a:sym typeface="Josefin Sans"/>
            </a:endParaRPr>
          </a:p>
        </p:txBody>
      </p:sp>
      <p:sp>
        <p:nvSpPr>
          <p:cNvPr id="823" name="Google Shape;823;p28"/>
          <p:cNvSpPr txBox="1"/>
          <p:nvPr/>
        </p:nvSpPr>
        <p:spPr>
          <a:xfrm>
            <a:off x="5899531" y="2510608"/>
            <a:ext cx="1911000" cy="420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a:solidFill>
                  <a:schemeClr val="dk1"/>
                </a:solidFill>
                <a:latin typeface="Josefin Sans"/>
                <a:ea typeface="Josefin Sans"/>
                <a:cs typeface="Josefin Sans"/>
                <a:sym typeface="Josefin Sans"/>
              </a:rPr>
              <a:t>Raksha Rehal</a:t>
            </a:r>
            <a:endParaRPr sz="1600" b="1">
              <a:solidFill>
                <a:schemeClr val="dk1"/>
              </a:solidFill>
              <a:latin typeface="Josefin Sans"/>
              <a:ea typeface="Josefin Sans"/>
              <a:cs typeface="Josefin Sans"/>
              <a:sym typeface="Josefin Sans"/>
            </a:endParaRPr>
          </a:p>
        </p:txBody>
      </p:sp>
      <p:sp>
        <p:nvSpPr>
          <p:cNvPr id="824" name="Google Shape;824;p28"/>
          <p:cNvSpPr txBox="1"/>
          <p:nvPr/>
        </p:nvSpPr>
        <p:spPr>
          <a:xfrm>
            <a:off x="5899531" y="3662830"/>
            <a:ext cx="1911000" cy="420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a:solidFill>
                  <a:schemeClr val="dk1"/>
                </a:solidFill>
                <a:latin typeface="Josefin Sans"/>
                <a:ea typeface="Josefin Sans"/>
                <a:cs typeface="Josefin Sans"/>
                <a:sym typeface="Josefin Sans"/>
              </a:rPr>
              <a:t>Yu Xuan Liu</a:t>
            </a:r>
            <a:endParaRPr sz="1600" b="1">
              <a:solidFill>
                <a:schemeClr val="dk1"/>
              </a:solidFill>
              <a:latin typeface="Josefin Sans"/>
              <a:ea typeface="Josefin Sans"/>
              <a:cs typeface="Josefin Sans"/>
              <a:sym typeface="Josefin Sans"/>
            </a:endParaRPr>
          </a:p>
        </p:txBody>
      </p:sp>
      <p:sp>
        <p:nvSpPr>
          <p:cNvPr id="825" name="Google Shape;825;p28"/>
          <p:cNvSpPr txBox="1"/>
          <p:nvPr/>
        </p:nvSpPr>
        <p:spPr>
          <a:xfrm>
            <a:off x="1333331" y="1672398"/>
            <a:ext cx="19110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a:solidFill>
                  <a:schemeClr val="dk1"/>
                </a:solidFill>
                <a:latin typeface="Inter"/>
                <a:ea typeface="Inter"/>
                <a:cs typeface="Inter"/>
                <a:sym typeface="Inter"/>
              </a:rPr>
              <a:t>Group leader</a:t>
            </a:r>
            <a:endParaRPr sz="1200" b="1" i="1">
              <a:solidFill>
                <a:schemeClr val="dk1"/>
              </a:solidFill>
              <a:latin typeface="Inter"/>
              <a:ea typeface="Inter"/>
              <a:cs typeface="Inter"/>
              <a:sym typeface="Inter"/>
            </a:endParaRPr>
          </a:p>
          <a:p>
            <a:pPr marL="0" lvl="0" indent="0" algn="l" rtl="0">
              <a:spcBef>
                <a:spcPts val="0"/>
              </a:spcBef>
              <a:spcAft>
                <a:spcPts val="0"/>
              </a:spcAft>
              <a:buNone/>
            </a:pPr>
            <a:r>
              <a:rPr lang="en" sz="1200">
                <a:solidFill>
                  <a:schemeClr val="dk1"/>
                </a:solidFill>
                <a:latin typeface="Inter"/>
                <a:ea typeface="Inter"/>
                <a:cs typeface="Inter"/>
                <a:sym typeface="Inter"/>
              </a:rPr>
              <a:t>Abstract, Introduction</a:t>
            </a:r>
            <a:endParaRPr sz="1200">
              <a:solidFill>
                <a:schemeClr val="dk1"/>
              </a:solidFill>
              <a:latin typeface="Inter"/>
              <a:ea typeface="Inter"/>
              <a:cs typeface="Inter"/>
              <a:sym typeface="Inter"/>
            </a:endParaRPr>
          </a:p>
        </p:txBody>
      </p:sp>
      <p:sp>
        <p:nvSpPr>
          <p:cNvPr id="826" name="Google Shape;826;p28"/>
          <p:cNvSpPr txBox="1"/>
          <p:nvPr/>
        </p:nvSpPr>
        <p:spPr>
          <a:xfrm>
            <a:off x="1333331" y="2821028"/>
            <a:ext cx="19110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External Interfaces, </a:t>
            </a:r>
            <a:endParaRPr sz="1200">
              <a:solidFill>
                <a:schemeClr val="dk1"/>
              </a:solidFill>
              <a:latin typeface="Inter"/>
              <a:ea typeface="Inter"/>
              <a:cs typeface="Inter"/>
              <a:sym typeface="Inter"/>
            </a:endParaRPr>
          </a:p>
          <a:p>
            <a:pPr marL="0" lvl="0" indent="0" algn="l" rtl="0">
              <a:spcBef>
                <a:spcPts val="0"/>
              </a:spcBef>
              <a:spcAft>
                <a:spcPts val="0"/>
              </a:spcAft>
              <a:buNone/>
            </a:pPr>
            <a:r>
              <a:rPr lang="en" sz="1200">
                <a:solidFill>
                  <a:schemeClr val="dk1"/>
                </a:solidFill>
                <a:latin typeface="Inter"/>
                <a:ea typeface="Inter"/>
                <a:cs typeface="Inter"/>
                <a:sym typeface="Inter"/>
              </a:rPr>
              <a:t>Use Cases</a:t>
            </a:r>
            <a:endParaRPr sz="1200">
              <a:solidFill>
                <a:schemeClr val="dk1"/>
              </a:solidFill>
              <a:latin typeface="Inter"/>
              <a:ea typeface="Inter"/>
              <a:cs typeface="Inter"/>
              <a:sym typeface="Inter"/>
            </a:endParaRPr>
          </a:p>
        </p:txBody>
      </p:sp>
      <p:sp>
        <p:nvSpPr>
          <p:cNvPr id="827" name="Google Shape;827;p28"/>
          <p:cNvSpPr txBox="1"/>
          <p:nvPr/>
        </p:nvSpPr>
        <p:spPr>
          <a:xfrm>
            <a:off x="1335431" y="3969658"/>
            <a:ext cx="1906800" cy="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Data Dictionary,</a:t>
            </a:r>
            <a:endParaRPr sz="1200">
              <a:solidFill>
                <a:schemeClr val="dk1"/>
              </a:solidFill>
              <a:latin typeface="Inter"/>
              <a:ea typeface="Inter"/>
              <a:cs typeface="Inter"/>
              <a:sym typeface="Inter"/>
            </a:endParaRPr>
          </a:p>
          <a:p>
            <a:pPr marL="0" lvl="0" indent="0" algn="l" rtl="0">
              <a:spcBef>
                <a:spcPts val="0"/>
              </a:spcBef>
              <a:spcAft>
                <a:spcPts val="0"/>
              </a:spcAft>
              <a:buNone/>
            </a:pPr>
            <a:r>
              <a:rPr lang="en" sz="1200">
                <a:solidFill>
                  <a:schemeClr val="dk1"/>
                </a:solidFill>
                <a:latin typeface="Inter"/>
                <a:ea typeface="Inter"/>
                <a:cs typeface="Inter"/>
                <a:sym typeface="Inter"/>
              </a:rPr>
              <a:t>Naming Conventions</a:t>
            </a:r>
            <a:endParaRPr sz="1200">
              <a:solidFill>
                <a:schemeClr val="dk1"/>
              </a:solidFill>
              <a:latin typeface="Inter"/>
              <a:ea typeface="Inter"/>
              <a:cs typeface="Inter"/>
              <a:sym typeface="Inter"/>
            </a:endParaRPr>
          </a:p>
        </p:txBody>
      </p:sp>
      <p:sp>
        <p:nvSpPr>
          <p:cNvPr id="828" name="Google Shape;828;p28"/>
          <p:cNvSpPr txBox="1"/>
          <p:nvPr/>
        </p:nvSpPr>
        <p:spPr>
          <a:xfrm>
            <a:off x="5899531" y="1672398"/>
            <a:ext cx="1911000" cy="51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i="1">
                <a:solidFill>
                  <a:schemeClr val="dk1"/>
                </a:solidFill>
                <a:latin typeface="Inter"/>
                <a:ea typeface="Inter"/>
                <a:cs typeface="Inter"/>
                <a:sym typeface="Inter"/>
              </a:rPr>
              <a:t>Presenter</a:t>
            </a:r>
            <a:endParaRPr sz="1200" b="1" i="1">
              <a:solidFill>
                <a:schemeClr val="dk1"/>
              </a:solidFill>
              <a:latin typeface="Inter"/>
              <a:ea typeface="Inter"/>
              <a:cs typeface="Inter"/>
              <a:sym typeface="Inter"/>
            </a:endParaRPr>
          </a:p>
          <a:p>
            <a:pPr marL="0" lvl="0" indent="0" algn="r" rtl="0">
              <a:spcBef>
                <a:spcPts val="0"/>
              </a:spcBef>
              <a:spcAft>
                <a:spcPts val="0"/>
              </a:spcAft>
              <a:buNone/>
            </a:pPr>
            <a:r>
              <a:rPr lang="en" sz="1200">
                <a:solidFill>
                  <a:schemeClr val="dk1"/>
                </a:solidFill>
                <a:latin typeface="Inter"/>
                <a:ea typeface="Inter"/>
                <a:cs typeface="Inter"/>
                <a:sym typeface="Inter"/>
              </a:rPr>
              <a:t>Slides, Conceptual Architecture</a:t>
            </a:r>
            <a:endParaRPr sz="1200">
              <a:solidFill>
                <a:schemeClr val="dk1"/>
              </a:solidFill>
              <a:latin typeface="Inter"/>
              <a:ea typeface="Inter"/>
              <a:cs typeface="Inter"/>
              <a:sym typeface="Inter"/>
            </a:endParaRPr>
          </a:p>
        </p:txBody>
      </p:sp>
      <p:sp>
        <p:nvSpPr>
          <p:cNvPr id="829" name="Google Shape;829;p28"/>
          <p:cNvSpPr txBox="1"/>
          <p:nvPr/>
        </p:nvSpPr>
        <p:spPr>
          <a:xfrm>
            <a:off x="5899531" y="2820953"/>
            <a:ext cx="1911000" cy="51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i="1">
                <a:solidFill>
                  <a:schemeClr val="dk1"/>
                </a:solidFill>
                <a:latin typeface="Inter"/>
                <a:ea typeface="Inter"/>
                <a:cs typeface="Inter"/>
                <a:sym typeface="Inter"/>
              </a:rPr>
              <a:t>Presenter</a:t>
            </a:r>
            <a:endParaRPr sz="1200" b="1" i="1">
              <a:solidFill>
                <a:schemeClr val="dk1"/>
              </a:solidFill>
              <a:latin typeface="Inter"/>
              <a:ea typeface="Inter"/>
              <a:cs typeface="Inter"/>
              <a:sym typeface="Inter"/>
            </a:endParaRPr>
          </a:p>
          <a:p>
            <a:pPr marL="0" lvl="0" indent="0" algn="r" rtl="0">
              <a:spcBef>
                <a:spcPts val="0"/>
              </a:spcBef>
              <a:spcAft>
                <a:spcPts val="0"/>
              </a:spcAft>
              <a:buNone/>
            </a:pPr>
            <a:r>
              <a:rPr lang="en" sz="1200">
                <a:solidFill>
                  <a:schemeClr val="dk1"/>
                </a:solidFill>
                <a:latin typeface="Inter"/>
                <a:ea typeface="Inter"/>
                <a:cs typeface="Inter"/>
                <a:sym typeface="Inter"/>
              </a:rPr>
              <a:t>Voiceover, Conceptual Architecture</a:t>
            </a:r>
            <a:endParaRPr sz="1200">
              <a:solidFill>
                <a:schemeClr val="dk1"/>
              </a:solidFill>
              <a:latin typeface="Inter"/>
              <a:ea typeface="Inter"/>
              <a:cs typeface="Inter"/>
              <a:sym typeface="Inter"/>
            </a:endParaRPr>
          </a:p>
        </p:txBody>
      </p:sp>
      <p:sp>
        <p:nvSpPr>
          <p:cNvPr id="830" name="Google Shape;830;p28"/>
          <p:cNvSpPr txBox="1"/>
          <p:nvPr/>
        </p:nvSpPr>
        <p:spPr>
          <a:xfrm>
            <a:off x="5899531" y="3969508"/>
            <a:ext cx="1911000" cy="51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Inter"/>
                <a:ea typeface="Inter"/>
                <a:cs typeface="Inter"/>
                <a:sym typeface="Inter"/>
              </a:rPr>
              <a:t>Conclusions,</a:t>
            </a:r>
            <a:endParaRPr sz="1200">
              <a:solidFill>
                <a:schemeClr val="dk1"/>
              </a:solidFill>
              <a:latin typeface="Inter"/>
              <a:ea typeface="Inter"/>
              <a:cs typeface="Inter"/>
              <a:sym typeface="Inter"/>
            </a:endParaRPr>
          </a:p>
          <a:p>
            <a:pPr marL="0" lvl="0" indent="0" algn="r" rtl="0">
              <a:spcBef>
                <a:spcPts val="0"/>
              </a:spcBef>
              <a:spcAft>
                <a:spcPts val="0"/>
              </a:spcAft>
              <a:buNone/>
            </a:pPr>
            <a:r>
              <a:rPr lang="en" sz="1200">
                <a:solidFill>
                  <a:schemeClr val="dk1"/>
                </a:solidFill>
                <a:latin typeface="Inter"/>
                <a:ea typeface="Inter"/>
                <a:cs typeface="Inter"/>
                <a:sym typeface="Inter"/>
              </a:rPr>
              <a:t>Lessons Learned</a:t>
            </a:r>
            <a:endParaRPr sz="1200">
              <a:solidFill>
                <a:schemeClr val="dk1"/>
              </a:solidFill>
              <a:latin typeface="Inter"/>
              <a:ea typeface="Inter"/>
              <a:cs typeface="Inter"/>
              <a:sym typeface="Inter"/>
            </a:endParaRPr>
          </a:p>
        </p:txBody>
      </p:sp>
      <p:sp>
        <p:nvSpPr>
          <p:cNvPr id="831" name="Google Shape;831;p28"/>
          <p:cNvSpPr/>
          <p:nvPr/>
        </p:nvSpPr>
        <p:spPr>
          <a:xfrm>
            <a:off x="3796131" y="1345600"/>
            <a:ext cx="1551600" cy="314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a:off x="4364031" y="4271175"/>
            <a:ext cx="415800" cy="1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28"/>
          <p:cNvGrpSpPr/>
          <p:nvPr/>
        </p:nvGrpSpPr>
        <p:grpSpPr>
          <a:xfrm>
            <a:off x="713069" y="1509750"/>
            <a:ext cx="544200" cy="544200"/>
            <a:chOff x="1459688" y="3205650"/>
            <a:chExt cx="544200" cy="544200"/>
          </a:xfrm>
        </p:grpSpPr>
        <p:sp>
          <p:nvSpPr>
            <p:cNvPr id="834" name="Google Shape;834;p28"/>
            <p:cNvSpPr/>
            <p:nvPr/>
          </p:nvSpPr>
          <p:spPr>
            <a:xfrm>
              <a:off x="1459688" y="320565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28"/>
            <p:cNvGrpSpPr/>
            <p:nvPr/>
          </p:nvGrpSpPr>
          <p:grpSpPr>
            <a:xfrm>
              <a:off x="1533876" y="3300120"/>
              <a:ext cx="396632" cy="363158"/>
              <a:chOff x="1533876" y="3300120"/>
              <a:chExt cx="396632" cy="363158"/>
            </a:xfrm>
          </p:grpSpPr>
          <p:sp>
            <p:nvSpPr>
              <p:cNvPr id="836" name="Google Shape;836;p28"/>
              <p:cNvSpPr/>
              <p:nvPr/>
            </p:nvSpPr>
            <p:spPr>
              <a:xfrm>
                <a:off x="1719434" y="3406025"/>
                <a:ext cx="23910" cy="23910"/>
              </a:xfrm>
              <a:custGeom>
                <a:avLst/>
                <a:gdLst/>
                <a:ahLst/>
                <a:cxnLst/>
                <a:rect l="l" t="t" r="r" b="b"/>
                <a:pathLst>
                  <a:path w="715" h="715" extrusionOk="0">
                    <a:moveTo>
                      <a:pt x="358" y="0"/>
                    </a:moveTo>
                    <a:cubicBezTo>
                      <a:pt x="167" y="0"/>
                      <a:pt x="0" y="167"/>
                      <a:pt x="0" y="358"/>
                    </a:cubicBezTo>
                    <a:cubicBezTo>
                      <a:pt x="0" y="572"/>
                      <a:pt x="167" y="715"/>
                      <a:pt x="358" y="715"/>
                    </a:cubicBezTo>
                    <a:cubicBezTo>
                      <a:pt x="572" y="715"/>
                      <a:pt x="715" y="524"/>
                      <a:pt x="715" y="358"/>
                    </a:cubicBezTo>
                    <a:cubicBezTo>
                      <a:pt x="715" y="143"/>
                      <a:pt x="572"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1671648" y="3359042"/>
                <a:ext cx="117909" cy="117876"/>
              </a:xfrm>
              <a:custGeom>
                <a:avLst/>
                <a:gdLst/>
                <a:ahLst/>
                <a:cxnLst/>
                <a:rect l="l" t="t" r="r" b="b"/>
                <a:pathLst>
                  <a:path w="3526" h="3525" extrusionOk="0">
                    <a:moveTo>
                      <a:pt x="1787" y="715"/>
                    </a:moveTo>
                    <a:cubicBezTo>
                      <a:pt x="2358" y="715"/>
                      <a:pt x="2834" y="1191"/>
                      <a:pt x="2834" y="1763"/>
                    </a:cubicBezTo>
                    <a:cubicBezTo>
                      <a:pt x="2834" y="2334"/>
                      <a:pt x="2358" y="2810"/>
                      <a:pt x="1787" y="2810"/>
                    </a:cubicBezTo>
                    <a:cubicBezTo>
                      <a:pt x="1239" y="2810"/>
                      <a:pt x="763" y="2334"/>
                      <a:pt x="763" y="1763"/>
                    </a:cubicBezTo>
                    <a:cubicBezTo>
                      <a:pt x="763" y="1191"/>
                      <a:pt x="1239" y="715"/>
                      <a:pt x="1787" y="715"/>
                    </a:cubicBezTo>
                    <a:close/>
                    <a:moveTo>
                      <a:pt x="1763" y="0"/>
                    </a:moveTo>
                    <a:cubicBezTo>
                      <a:pt x="786" y="0"/>
                      <a:pt x="0" y="786"/>
                      <a:pt x="0" y="1763"/>
                    </a:cubicBezTo>
                    <a:cubicBezTo>
                      <a:pt x="0" y="2739"/>
                      <a:pt x="786" y="3525"/>
                      <a:pt x="1763" y="3525"/>
                    </a:cubicBezTo>
                    <a:cubicBezTo>
                      <a:pt x="2739" y="3525"/>
                      <a:pt x="3525" y="2715"/>
                      <a:pt x="3525" y="1763"/>
                    </a:cubicBezTo>
                    <a:cubicBezTo>
                      <a:pt x="3525" y="810"/>
                      <a:pt x="2739" y="0"/>
                      <a:pt x="1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1533876" y="3300120"/>
                <a:ext cx="396632" cy="363158"/>
              </a:xfrm>
              <a:custGeom>
                <a:avLst/>
                <a:gdLst/>
                <a:ahLst/>
                <a:cxnLst/>
                <a:rect l="l" t="t" r="r" b="b"/>
                <a:pathLst>
                  <a:path w="11861" h="10860" extrusionOk="0">
                    <a:moveTo>
                      <a:pt x="5907" y="1072"/>
                    </a:moveTo>
                    <a:cubicBezTo>
                      <a:pt x="7264" y="1072"/>
                      <a:pt x="8359" y="2191"/>
                      <a:pt x="8359" y="3525"/>
                    </a:cubicBezTo>
                    <a:cubicBezTo>
                      <a:pt x="8359" y="4858"/>
                      <a:pt x="7264" y="5954"/>
                      <a:pt x="5907" y="5954"/>
                    </a:cubicBezTo>
                    <a:cubicBezTo>
                      <a:pt x="4573" y="5954"/>
                      <a:pt x="3478" y="4858"/>
                      <a:pt x="3478" y="3525"/>
                    </a:cubicBezTo>
                    <a:cubicBezTo>
                      <a:pt x="3478" y="2191"/>
                      <a:pt x="4573" y="1072"/>
                      <a:pt x="5907" y="1072"/>
                    </a:cubicBezTo>
                    <a:close/>
                    <a:moveTo>
                      <a:pt x="9050" y="8764"/>
                    </a:moveTo>
                    <a:lnTo>
                      <a:pt x="9050" y="9454"/>
                    </a:lnTo>
                    <a:lnTo>
                      <a:pt x="8359" y="9454"/>
                    </a:lnTo>
                    <a:lnTo>
                      <a:pt x="8359" y="8764"/>
                    </a:lnTo>
                    <a:close/>
                    <a:moveTo>
                      <a:pt x="5954" y="0"/>
                    </a:moveTo>
                    <a:cubicBezTo>
                      <a:pt x="2739" y="0"/>
                      <a:pt x="239" y="3334"/>
                      <a:pt x="143" y="3501"/>
                    </a:cubicBezTo>
                    <a:lnTo>
                      <a:pt x="1" y="3691"/>
                    </a:lnTo>
                    <a:lnTo>
                      <a:pt x="143" y="3906"/>
                    </a:lnTo>
                    <a:cubicBezTo>
                      <a:pt x="239" y="4049"/>
                      <a:pt x="2525" y="7121"/>
                      <a:pt x="5597" y="7335"/>
                    </a:cubicBezTo>
                    <a:lnTo>
                      <a:pt x="5597" y="8430"/>
                    </a:lnTo>
                    <a:cubicBezTo>
                      <a:pt x="5597" y="9002"/>
                      <a:pt x="6073" y="9478"/>
                      <a:pt x="6621" y="9478"/>
                    </a:cubicBezTo>
                    <a:lnTo>
                      <a:pt x="7097" y="9478"/>
                    </a:lnTo>
                    <a:lnTo>
                      <a:pt x="7788" y="10859"/>
                    </a:lnTo>
                    <a:lnTo>
                      <a:pt x="11860" y="10859"/>
                    </a:lnTo>
                    <a:lnTo>
                      <a:pt x="11860" y="7359"/>
                    </a:lnTo>
                    <a:lnTo>
                      <a:pt x="7788" y="7359"/>
                    </a:lnTo>
                    <a:lnTo>
                      <a:pt x="7097" y="8764"/>
                    </a:lnTo>
                    <a:lnTo>
                      <a:pt x="6621" y="8764"/>
                    </a:lnTo>
                    <a:cubicBezTo>
                      <a:pt x="6454" y="8764"/>
                      <a:pt x="6264" y="8621"/>
                      <a:pt x="6264" y="8407"/>
                    </a:cubicBezTo>
                    <a:lnTo>
                      <a:pt x="6264" y="7311"/>
                    </a:lnTo>
                    <a:cubicBezTo>
                      <a:pt x="9312" y="7073"/>
                      <a:pt x="11598" y="4001"/>
                      <a:pt x="11717" y="3882"/>
                    </a:cubicBezTo>
                    <a:lnTo>
                      <a:pt x="11860" y="3668"/>
                    </a:lnTo>
                    <a:lnTo>
                      <a:pt x="11717" y="3453"/>
                    </a:lnTo>
                    <a:cubicBezTo>
                      <a:pt x="11598" y="3310"/>
                      <a:pt x="9169" y="0"/>
                      <a:pt x="5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 name="Google Shape;839;p28"/>
          <p:cNvGrpSpPr/>
          <p:nvPr/>
        </p:nvGrpSpPr>
        <p:grpSpPr>
          <a:xfrm>
            <a:off x="713069" y="2663900"/>
            <a:ext cx="544200" cy="544200"/>
            <a:chOff x="713069" y="2663900"/>
            <a:chExt cx="544200" cy="544200"/>
          </a:xfrm>
        </p:grpSpPr>
        <p:sp>
          <p:nvSpPr>
            <p:cNvPr id="840" name="Google Shape;840;p28"/>
            <p:cNvSpPr/>
            <p:nvPr/>
          </p:nvSpPr>
          <p:spPr>
            <a:xfrm>
              <a:off x="713069" y="26639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 name="Google Shape;841;p28"/>
            <p:cNvGrpSpPr/>
            <p:nvPr/>
          </p:nvGrpSpPr>
          <p:grpSpPr>
            <a:xfrm>
              <a:off x="795759" y="2741617"/>
              <a:ext cx="356002" cy="398237"/>
              <a:chOff x="7231015" y="3283367"/>
              <a:chExt cx="356002" cy="398237"/>
            </a:xfrm>
          </p:grpSpPr>
          <p:sp>
            <p:nvSpPr>
              <p:cNvPr id="842" name="Google Shape;842;p28"/>
              <p:cNvSpPr/>
              <p:nvPr/>
            </p:nvSpPr>
            <p:spPr>
              <a:xfrm>
                <a:off x="7423730" y="3588373"/>
                <a:ext cx="69321" cy="34276"/>
              </a:xfrm>
              <a:custGeom>
                <a:avLst/>
                <a:gdLst/>
                <a:ahLst/>
                <a:cxnLst/>
                <a:rect l="l" t="t" r="r" b="b"/>
                <a:pathLst>
                  <a:path w="2073" h="1025" extrusionOk="0">
                    <a:moveTo>
                      <a:pt x="1" y="1"/>
                    </a:moveTo>
                    <a:lnTo>
                      <a:pt x="1" y="1025"/>
                    </a:lnTo>
                    <a:lnTo>
                      <a:pt x="2072" y="1025"/>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7423730" y="3645723"/>
                <a:ext cx="69321" cy="35079"/>
              </a:xfrm>
              <a:custGeom>
                <a:avLst/>
                <a:gdLst/>
                <a:ahLst/>
                <a:cxnLst/>
                <a:rect l="l" t="t" r="r" b="b"/>
                <a:pathLst>
                  <a:path w="2073" h="1049" extrusionOk="0">
                    <a:moveTo>
                      <a:pt x="1" y="1"/>
                    </a:moveTo>
                    <a:lnTo>
                      <a:pt x="1" y="1048"/>
                    </a:lnTo>
                    <a:lnTo>
                      <a:pt x="2072" y="1048"/>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7376747" y="3529452"/>
                <a:ext cx="70124" cy="34276"/>
              </a:xfrm>
              <a:custGeom>
                <a:avLst/>
                <a:gdLst/>
                <a:ahLst/>
                <a:cxnLst/>
                <a:rect l="l" t="t" r="r" b="b"/>
                <a:pathLst>
                  <a:path w="2097" h="1025" extrusionOk="0">
                    <a:moveTo>
                      <a:pt x="0" y="1"/>
                    </a:moveTo>
                    <a:lnTo>
                      <a:pt x="0" y="1025"/>
                    </a:lnTo>
                    <a:lnTo>
                      <a:pt x="2096" y="1025"/>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7330566" y="3645723"/>
                <a:ext cx="70090" cy="35079"/>
              </a:xfrm>
              <a:custGeom>
                <a:avLst/>
                <a:gdLst/>
                <a:ahLst/>
                <a:cxnLst/>
                <a:rect l="l" t="t" r="r" b="b"/>
                <a:pathLst>
                  <a:path w="2096" h="1049" extrusionOk="0">
                    <a:moveTo>
                      <a:pt x="0" y="1"/>
                    </a:moveTo>
                    <a:lnTo>
                      <a:pt x="0" y="1048"/>
                    </a:lnTo>
                    <a:lnTo>
                      <a:pt x="2096" y="1048"/>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7231015" y="3283367"/>
                <a:ext cx="356002" cy="398237"/>
              </a:xfrm>
              <a:custGeom>
                <a:avLst/>
                <a:gdLst/>
                <a:ahLst/>
                <a:cxnLst/>
                <a:rect l="l" t="t" r="r" b="b"/>
                <a:pathLst>
                  <a:path w="10646" h="11909" extrusionOk="0">
                    <a:moveTo>
                      <a:pt x="3882" y="1"/>
                    </a:moveTo>
                    <a:lnTo>
                      <a:pt x="3668" y="120"/>
                    </a:lnTo>
                    <a:cubicBezTo>
                      <a:pt x="3573" y="168"/>
                      <a:pt x="2811" y="715"/>
                      <a:pt x="2811" y="1454"/>
                    </a:cubicBezTo>
                    <a:cubicBezTo>
                      <a:pt x="2811" y="2025"/>
                      <a:pt x="3168" y="2740"/>
                      <a:pt x="3858" y="3192"/>
                    </a:cubicBezTo>
                    <a:cubicBezTo>
                      <a:pt x="3263" y="3478"/>
                      <a:pt x="2739" y="3954"/>
                      <a:pt x="2453" y="4550"/>
                    </a:cubicBezTo>
                    <a:lnTo>
                      <a:pt x="239" y="8836"/>
                    </a:lnTo>
                    <a:cubicBezTo>
                      <a:pt x="96" y="9146"/>
                      <a:pt x="0" y="9479"/>
                      <a:pt x="0" y="9789"/>
                    </a:cubicBezTo>
                    <a:cubicBezTo>
                      <a:pt x="191" y="10956"/>
                      <a:pt x="1120" y="11884"/>
                      <a:pt x="2287" y="11884"/>
                    </a:cubicBezTo>
                    <a:lnTo>
                      <a:pt x="2287" y="8407"/>
                    </a:lnTo>
                    <a:lnTo>
                      <a:pt x="3668" y="8407"/>
                    </a:lnTo>
                    <a:lnTo>
                      <a:pt x="3668" y="6669"/>
                    </a:lnTo>
                    <a:lnTo>
                      <a:pt x="7169" y="6669"/>
                    </a:lnTo>
                    <a:lnTo>
                      <a:pt x="7169" y="8431"/>
                    </a:lnTo>
                    <a:lnTo>
                      <a:pt x="8550" y="8431"/>
                    </a:lnTo>
                    <a:lnTo>
                      <a:pt x="8550" y="11908"/>
                    </a:lnTo>
                    <a:cubicBezTo>
                      <a:pt x="9717" y="11908"/>
                      <a:pt x="10645" y="10979"/>
                      <a:pt x="10645" y="9836"/>
                    </a:cubicBezTo>
                    <a:cubicBezTo>
                      <a:pt x="10645" y="9503"/>
                      <a:pt x="10550" y="9170"/>
                      <a:pt x="10407" y="8884"/>
                    </a:cubicBezTo>
                    <a:lnTo>
                      <a:pt x="8193" y="4597"/>
                    </a:lnTo>
                    <a:cubicBezTo>
                      <a:pt x="8002" y="4169"/>
                      <a:pt x="7692" y="3811"/>
                      <a:pt x="7335" y="3549"/>
                    </a:cubicBezTo>
                    <a:cubicBezTo>
                      <a:pt x="8026" y="3526"/>
                      <a:pt x="8645" y="3240"/>
                      <a:pt x="9121" y="2763"/>
                    </a:cubicBezTo>
                    <a:lnTo>
                      <a:pt x="8621" y="2263"/>
                    </a:lnTo>
                    <a:cubicBezTo>
                      <a:pt x="8259" y="2625"/>
                      <a:pt x="7747" y="2837"/>
                      <a:pt x="7268" y="2837"/>
                    </a:cubicBezTo>
                    <a:cubicBezTo>
                      <a:pt x="7243" y="2837"/>
                      <a:pt x="7218" y="2836"/>
                      <a:pt x="7192" y="2835"/>
                    </a:cubicBezTo>
                    <a:cubicBezTo>
                      <a:pt x="7597" y="2382"/>
                      <a:pt x="7812" y="1835"/>
                      <a:pt x="7812" y="1454"/>
                    </a:cubicBezTo>
                    <a:cubicBezTo>
                      <a:pt x="7812" y="715"/>
                      <a:pt x="7050" y="168"/>
                      <a:pt x="6954" y="120"/>
                    </a:cubicBezTo>
                    <a:lnTo>
                      <a:pt x="6740" y="1"/>
                    </a:lnTo>
                    <a:lnTo>
                      <a:pt x="6526" y="120"/>
                    </a:lnTo>
                    <a:cubicBezTo>
                      <a:pt x="6478" y="144"/>
                      <a:pt x="6240" y="334"/>
                      <a:pt x="6025" y="596"/>
                    </a:cubicBezTo>
                    <a:cubicBezTo>
                      <a:pt x="5811" y="334"/>
                      <a:pt x="5573" y="144"/>
                      <a:pt x="5525" y="120"/>
                    </a:cubicBezTo>
                    <a:lnTo>
                      <a:pt x="5311" y="1"/>
                    </a:lnTo>
                    <a:lnTo>
                      <a:pt x="5097" y="120"/>
                    </a:lnTo>
                    <a:cubicBezTo>
                      <a:pt x="5049" y="144"/>
                      <a:pt x="4811" y="334"/>
                      <a:pt x="4597" y="596"/>
                    </a:cubicBezTo>
                    <a:cubicBezTo>
                      <a:pt x="4382" y="334"/>
                      <a:pt x="4144" y="144"/>
                      <a:pt x="4097" y="120"/>
                    </a:cubicBezTo>
                    <a:lnTo>
                      <a:pt x="3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7330566" y="3588373"/>
                <a:ext cx="70090" cy="34276"/>
              </a:xfrm>
              <a:custGeom>
                <a:avLst/>
                <a:gdLst/>
                <a:ahLst/>
                <a:cxnLst/>
                <a:rect l="l" t="t" r="r" b="b"/>
                <a:pathLst>
                  <a:path w="2096" h="1025" extrusionOk="0">
                    <a:moveTo>
                      <a:pt x="0" y="1"/>
                    </a:moveTo>
                    <a:lnTo>
                      <a:pt x="0" y="1025"/>
                    </a:lnTo>
                    <a:lnTo>
                      <a:pt x="2096" y="1025"/>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8" name="Google Shape;848;p28"/>
          <p:cNvGrpSpPr/>
          <p:nvPr/>
        </p:nvGrpSpPr>
        <p:grpSpPr>
          <a:xfrm>
            <a:off x="713069" y="3818050"/>
            <a:ext cx="544200" cy="544200"/>
            <a:chOff x="713069" y="3818050"/>
            <a:chExt cx="544200" cy="544200"/>
          </a:xfrm>
        </p:grpSpPr>
        <p:sp>
          <p:nvSpPr>
            <p:cNvPr id="849" name="Google Shape;849;p28"/>
            <p:cNvSpPr/>
            <p:nvPr/>
          </p:nvSpPr>
          <p:spPr>
            <a:xfrm>
              <a:off x="713069" y="381805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 name="Google Shape;850;p28"/>
            <p:cNvGrpSpPr/>
            <p:nvPr/>
          </p:nvGrpSpPr>
          <p:grpSpPr>
            <a:xfrm>
              <a:off x="782932" y="3893791"/>
              <a:ext cx="397434" cy="398237"/>
              <a:chOff x="3967539" y="2661416"/>
              <a:chExt cx="397434" cy="398237"/>
            </a:xfrm>
          </p:grpSpPr>
          <p:sp>
            <p:nvSpPr>
              <p:cNvPr id="851" name="Google Shape;851;p28"/>
              <p:cNvSpPr/>
              <p:nvPr/>
            </p:nvSpPr>
            <p:spPr>
              <a:xfrm>
                <a:off x="4060702" y="2661416"/>
                <a:ext cx="209502" cy="163288"/>
              </a:xfrm>
              <a:custGeom>
                <a:avLst/>
                <a:gdLst/>
                <a:ahLst/>
                <a:cxnLst/>
                <a:rect l="l" t="t" r="r" b="b"/>
                <a:pathLst>
                  <a:path w="6265" h="4883" extrusionOk="0">
                    <a:moveTo>
                      <a:pt x="1" y="1"/>
                    </a:moveTo>
                    <a:lnTo>
                      <a:pt x="1" y="2073"/>
                    </a:lnTo>
                    <a:lnTo>
                      <a:pt x="1049" y="2073"/>
                    </a:lnTo>
                    <a:lnTo>
                      <a:pt x="1049" y="4883"/>
                    </a:lnTo>
                    <a:lnTo>
                      <a:pt x="5216" y="4883"/>
                    </a:lnTo>
                    <a:lnTo>
                      <a:pt x="5216" y="2073"/>
                    </a:lnTo>
                    <a:lnTo>
                      <a:pt x="6264" y="2073"/>
                    </a:lnTo>
                    <a:lnTo>
                      <a:pt x="6264" y="1"/>
                    </a:lnTo>
                    <a:lnTo>
                      <a:pt x="3454" y="1"/>
                    </a:lnTo>
                    <a:lnTo>
                      <a:pt x="3454" y="358"/>
                    </a:lnTo>
                    <a:cubicBezTo>
                      <a:pt x="3454" y="525"/>
                      <a:pt x="3311" y="715"/>
                      <a:pt x="3097" y="715"/>
                    </a:cubicBezTo>
                    <a:cubicBezTo>
                      <a:pt x="2930" y="715"/>
                      <a:pt x="2740" y="573"/>
                      <a:pt x="2740" y="358"/>
                    </a:cubicBezTo>
                    <a:lnTo>
                      <a:pt x="27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4062308" y="2920208"/>
                <a:ext cx="45412" cy="45478"/>
              </a:xfrm>
              <a:custGeom>
                <a:avLst/>
                <a:gdLst/>
                <a:ahLst/>
                <a:cxnLst/>
                <a:rect l="l" t="t" r="r" b="b"/>
                <a:pathLst>
                  <a:path w="1358" h="1360" extrusionOk="0">
                    <a:moveTo>
                      <a:pt x="711" y="0"/>
                    </a:moveTo>
                    <a:cubicBezTo>
                      <a:pt x="697" y="0"/>
                      <a:pt x="682" y="1"/>
                      <a:pt x="667" y="2"/>
                    </a:cubicBezTo>
                    <a:cubicBezTo>
                      <a:pt x="286" y="2"/>
                      <a:pt x="1" y="287"/>
                      <a:pt x="1" y="692"/>
                    </a:cubicBezTo>
                    <a:cubicBezTo>
                      <a:pt x="1" y="1073"/>
                      <a:pt x="286" y="1359"/>
                      <a:pt x="667" y="1359"/>
                    </a:cubicBezTo>
                    <a:cubicBezTo>
                      <a:pt x="1072" y="1359"/>
                      <a:pt x="1358" y="1073"/>
                      <a:pt x="1358" y="692"/>
                    </a:cubicBezTo>
                    <a:cubicBezTo>
                      <a:pt x="1358" y="302"/>
                      <a:pt x="1093"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3967539" y="2849383"/>
                <a:ext cx="397434" cy="210271"/>
              </a:xfrm>
              <a:custGeom>
                <a:avLst/>
                <a:gdLst/>
                <a:ahLst/>
                <a:cxnLst/>
                <a:rect l="l" t="t" r="r" b="b"/>
                <a:pathLst>
                  <a:path w="11885" h="6288" extrusionOk="0">
                    <a:moveTo>
                      <a:pt x="6288" y="2810"/>
                    </a:moveTo>
                    <a:lnTo>
                      <a:pt x="6288" y="3477"/>
                    </a:lnTo>
                    <a:lnTo>
                      <a:pt x="5597" y="3477"/>
                    </a:lnTo>
                    <a:lnTo>
                      <a:pt x="5597" y="2810"/>
                    </a:lnTo>
                    <a:close/>
                    <a:moveTo>
                      <a:pt x="7669" y="2810"/>
                    </a:moveTo>
                    <a:lnTo>
                      <a:pt x="7669" y="3477"/>
                    </a:lnTo>
                    <a:lnTo>
                      <a:pt x="7002" y="3477"/>
                    </a:lnTo>
                    <a:lnTo>
                      <a:pt x="7002" y="2810"/>
                    </a:lnTo>
                    <a:close/>
                    <a:moveTo>
                      <a:pt x="9074" y="2810"/>
                    </a:moveTo>
                    <a:lnTo>
                      <a:pt x="9074" y="3477"/>
                    </a:lnTo>
                    <a:lnTo>
                      <a:pt x="8383" y="3477"/>
                    </a:lnTo>
                    <a:lnTo>
                      <a:pt x="8383" y="2810"/>
                    </a:lnTo>
                    <a:close/>
                    <a:moveTo>
                      <a:pt x="10455" y="2810"/>
                    </a:moveTo>
                    <a:lnTo>
                      <a:pt x="10455" y="3477"/>
                    </a:lnTo>
                    <a:lnTo>
                      <a:pt x="9765" y="3477"/>
                    </a:lnTo>
                    <a:lnTo>
                      <a:pt x="9765" y="2810"/>
                    </a:lnTo>
                    <a:close/>
                    <a:moveTo>
                      <a:pt x="3501" y="1405"/>
                    </a:moveTo>
                    <a:cubicBezTo>
                      <a:pt x="4287" y="1405"/>
                      <a:pt x="4906" y="2024"/>
                      <a:pt x="4906" y="2810"/>
                    </a:cubicBezTo>
                    <a:cubicBezTo>
                      <a:pt x="4906" y="3572"/>
                      <a:pt x="4287" y="4191"/>
                      <a:pt x="3501" y="4191"/>
                    </a:cubicBezTo>
                    <a:cubicBezTo>
                      <a:pt x="3239" y="4191"/>
                      <a:pt x="3001" y="4096"/>
                      <a:pt x="2787" y="4001"/>
                    </a:cubicBezTo>
                    <a:lnTo>
                      <a:pt x="2001" y="4787"/>
                    </a:lnTo>
                    <a:lnTo>
                      <a:pt x="1477" y="4287"/>
                    </a:lnTo>
                    <a:lnTo>
                      <a:pt x="2287" y="3477"/>
                    </a:lnTo>
                    <a:cubicBezTo>
                      <a:pt x="2168" y="3310"/>
                      <a:pt x="2120" y="3072"/>
                      <a:pt x="2120" y="2810"/>
                    </a:cubicBezTo>
                    <a:cubicBezTo>
                      <a:pt x="2120" y="2024"/>
                      <a:pt x="2739" y="1405"/>
                      <a:pt x="3501" y="1405"/>
                    </a:cubicBezTo>
                    <a:close/>
                    <a:moveTo>
                      <a:pt x="1" y="0"/>
                    </a:moveTo>
                    <a:lnTo>
                      <a:pt x="1" y="6287"/>
                    </a:lnTo>
                    <a:lnTo>
                      <a:pt x="11884" y="6287"/>
                    </a:lnTo>
                    <a:lnTo>
                      <a:pt x="118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4" name="Google Shape;854;p28"/>
          <p:cNvGrpSpPr/>
          <p:nvPr/>
        </p:nvGrpSpPr>
        <p:grpSpPr>
          <a:xfrm>
            <a:off x="7886731" y="2663900"/>
            <a:ext cx="544200" cy="544200"/>
            <a:chOff x="7886731" y="2663900"/>
            <a:chExt cx="544200" cy="544200"/>
          </a:xfrm>
        </p:grpSpPr>
        <p:sp>
          <p:nvSpPr>
            <p:cNvPr id="855" name="Google Shape;855;p28"/>
            <p:cNvSpPr/>
            <p:nvPr/>
          </p:nvSpPr>
          <p:spPr>
            <a:xfrm>
              <a:off x="7886731" y="266390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28"/>
            <p:cNvGrpSpPr/>
            <p:nvPr/>
          </p:nvGrpSpPr>
          <p:grpSpPr>
            <a:xfrm>
              <a:off x="7988144" y="2739641"/>
              <a:ext cx="321760" cy="398237"/>
              <a:chOff x="8062400" y="2661416"/>
              <a:chExt cx="321760" cy="398237"/>
            </a:xfrm>
          </p:grpSpPr>
          <p:sp>
            <p:nvSpPr>
              <p:cNvPr id="857" name="Google Shape;857;p28"/>
              <p:cNvSpPr/>
              <p:nvPr/>
            </p:nvSpPr>
            <p:spPr>
              <a:xfrm>
                <a:off x="8173889" y="2872456"/>
                <a:ext cx="99584" cy="47017"/>
              </a:xfrm>
              <a:custGeom>
                <a:avLst/>
                <a:gdLst/>
                <a:ahLst/>
                <a:cxnLst/>
                <a:rect l="l" t="t" r="r" b="b"/>
                <a:pathLst>
                  <a:path w="2978" h="1406" extrusionOk="0">
                    <a:moveTo>
                      <a:pt x="1501" y="1"/>
                    </a:moveTo>
                    <a:cubicBezTo>
                      <a:pt x="882" y="1"/>
                      <a:pt x="310" y="334"/>
                      <a:pt x="1" y="858"/>
                    </a:cubicBezTo>
                    <a:cubicBezTo>
                      <a:pt x="429" y="1191"/>
                      <a:pt x="930" y="1406"/>
                      <a:pt x="1501" y="1406"/>
                    </a:cubicBezTo>
                    <a:cubicBezTo>
                      <a:pt x="2073" y="1406"/>
                      <a:pt x="2597" y="1191"/>
                      <a:pt x="2978" y="858"/>
                    </a:cubicBezTo>
                    <a:cubicBezTo>
                      <a:pt x="2692" y="310"/>
                      <a:pt x="2120"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8142054" y="2732309"/>
                <a:ext cx="163288" cy="150547"/>
              </a:xfrm>
              <a:custGeom>
                <a:avLst/>
                <a:gdLst/>
                <a:ahLst/>
                <a:cxnLst/>
                <a:rect l="l" t="t" r="r" b="b"/>
                <a:pathLst>
                  <a:path w="4883" h="4502" extrusionOk="0">
                    <a:moveTo>
                      <a:pt x="2453" y="0"/>
                    </a:moveTo>
                    <a:cubicBezTo>
                      <a:pt x="1119" y="0"/>
                      <a:pt x="0" y="1096"/>
                      <a:pt x="0" y="2430"/>
                    </a:cubicBezTo>
                    <a:lnTo>
                      <a:pt x="0" y="3120"/>
                    </a:lnTo>
                    <a:cubicBezTo>
                      <a:pt x="0" y="3620"/>
                      <a:pt x="191" y="4120"/>
                      <a:pt x="453" y="4501"/>
                    </a:cubicBezTo>
                    <a:cubicBezTo>
                      <a:pt x="905" y="3858"/>
                      <a:pt x="1643" y="3477"/>
                      <a:pt x="2453" y="3477"/>
                    </a:cubicBezTo>
                    <a:cubicBezTo>
                      <a:pt x="1667" y="3477"/>
                      <a:pt x="1048" y="2834"/>
                      <a:pt x="1048" y="2072"/>
                    </a:cubicBezTo>
                    <a:cubicBezTo>
                      <a:pt x="1048" y="1286"/>
                      <a:pt x="1667" y="667"/>
                      <a:pt x="2453" y="667"/>
                    </a:cubicBezTo>
                    <a:cubicBezTo>
                      <a:pt x="3215" y="667"/>
                      <a:pt x="3858" y="1310"/>
                      <a:pt x="3858" y="2072"/>
                    </a:cubicBezTo>
                    <a:cubicBezTo>
                      <a:pt x="3858" y="2858"/>
                      <a:pt x="3215" y="3477"/>
                      <a:pt x="2453" y="3477"/>
                    </a:cubicBezTo>
                    <a:cubicBezTo>
                      <a:pt x="3263" y="3477"/>
                      <a:pt x="4001" y="3858"/>
                      <a:pt x="4454" y="4501"/>
                    </a:cubicBezTo>
                    <a:cubicBezTo>
                      <a:pt x="4715" y="4120"/>
                      <a:pt x="4882" y="3644"/>
                      <a:pt x="4882" y="3120"/>
                    </a:cubicBezTo>
                    <a:lnTo>
                      <a:pt x="4882" y="2430"/>
                    </a:lnTo>
                    <a:cubicBezTo>
                      <a:pt x="4882" y="1096"/>
                      <a:pt x="3787" y="0"/>
                      <a:pt x="2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a:off x="8200976" y="2779928"/>
                <a:ext cx="46214" cy="45579"/>
              </a:xfrm>
              <a:custGeom>
                <a:avLst/>
                <a:gdLst/>
                <a:ahLst/>
                <a:cxnLst/>
                <a:rect l="l" t="t" r="r" b="b"/>
                <a:pathLst>
                  <a:path w="1382" h="1363" extrusionOk="0">
                    <a:moveTo>
                      <a:pt x="764" y="1"/>
                    </a:moveTo>
                    <a:cubicBezTo>
                      <a:pt x="740" y="1"/>
                      <a:pt x="716" y="2"/>
                      <a:pt x="691" y="5"/>
                    </a:cubicBezTo>
                    <a:cubicBezTo>
                      <a:pt x="310" y="5"/>
                      <a:pt x="0" y="291"/>
                      <a:pt x="0" y="672"/>
                    </a:cubicBezTo>
                    <a:cubicBezTo>
                      <a:pt x="0" y="1077"/>
                      <a:pt x="310" y="1363"/>
                      <a:pt x="691" y="1363"/>
                    </a:cubicBezTo>
                    <a:cubicBezTo>
                      <a:pt x="1072" y="1363"/>
                      <a:pt x="1382" y="1077"/>
                      <a:pt x="1382" y="672"/>
                    </a:cubicBezTo>
                    <a:cubicBezTo>
                      <a:pt x="1382" y="316"/>
                      <a:pt x="1111" y="1"/>
                      <a:pt x="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a:off x="8072767" y="2661416"/>
                <a:ext cx="302632" cy="326542"/>
              </a:xfrm>
              <a:custGeom>
                <a:avLst/>
                <a:gdLst/>
                <a:ahLst/>
                <a:cxnLst/>
                <a:rect l="l" t="t" r="r" b="b"/>
                <a:pathLst>
                  <a:path w="9050" h="9765" extrusionOk="0">
                    <a:moveTo>
                      <a:pt x="4525" y="1430"/>
                    </a:moveTo>
                    <a:cubicBezTo>
                      <a:pt x="6240" y="1430"/>
                      <a:pt x="7645" y="2835"/>
                      <a:pt x="7645" y="4550"/>
                    </a:cubicBezTo>
                    <a:lnTo>
                      <a:pt x="7645" y="5264"/>
                    </a:lnTo>
                    <a:cubicBezTo>
                      <a:pt x="7645" y="7002"/>
                      <a:pt x="6240" y="8384"/>
                      <a:pt x="4525" y="8384"/>
                    </a:cubicBezTo>
                    <a:cubicBezTo>
                      <a:pt x="2787" y="8384"/>
                      <a:pt x="1405" y="7002"/>
                      <a:pt x="1405" y="5264"/>
                    </a:cubicBezTo>
                    <a:lnTo>
                      <a:pt x="1405" y="4550"/>
                    </a:lnTo>
                    <a:cubicBezTo>
                      <a:pt x="1405" y="2835"/>
                      <a:pt x="2787" y="1430"/>
                      <a:pt x="4525" y="1430"/>
                    </a:cubicBezTo>
                    <a:close/>
                    <a:moveTo>
                      <a:pt x="4525" y="1"/>
                    </a:moveTo>
                    <a:cubicBezTo>
                      <a:pt x="2025" y="1"/>
                      <a:pt x="0" y="2025"/>
                      <a:pt x="0" y="4526"/>
                    </a:cubicBezTo>
                    <a:lnTo>
                      <a:pt x="0" y="5240"/>
                    </a:lnTo>
                    <a:cubicBezTo>
                      <a:pt x="0" y="7764"/>
                      <a:pt x="2072" y="9765"/>
                      <a:pt x="4525" y="9765"/>
                    </a:cubicBezTo>
                    <a:cubicBezTo>
                      <a:pt x="6978" y="9765"/>
                      <a:pt x="9050" y="7764"/>
                      <a:pt x="9050" y="5240"/>
                    </a:cubicBezTo>
                    <a:lnTo>
                      <a:pt x="9050" y="4526"/>
                    </a:lnTo>
                    <a:cubicBezTo>
                      <a:pt x="9050" y="2049"/>
                      <a:pt x="7026" y="1"/>
                      <a:pt x="4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8062400" y="2952913"/>
                <a:ext cx="130650" cy="106740"/>
              </a:xfrm>
              <a:custGeom>
                <a:avLst/>
                <a:gdLst/>
                <a:ahLst/>
                <a:cxnLst/>
                <a:rect l="l" t="t" r="r" b="b"/>
                <a:pathLst>
                  <a:path w="3907" h="3192" extrusionOk="0">
                    <a:moveTo>
                      <a:pt x="882" y="0"/>
                    </a:moveTo>
                    <a:lnTo>
                      <a:pt x="1" y="1453"/>
                    </a:lnTo>
                    <a:lnTo>
                      <a:pt x="1977" y="1548"/>
                    </a:lnTo>
                    <a:lnTo>
                      <a:pt x="3049" y="3191"/>
                    </a:lnTo>
                    <a:lnTo>
                      <a:pt x="3906" y="1691"/>
                    </a:lnTo>
                    <a:cubicBezTo>
                      <a:pt x="2739" y="1500"/>
                      <a:pt x="1668" y="905"/>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a:off x="8253543" y="2952110"/>
                <a:ext cx="130617" cy="106740"/>
              </a:xfrm>
              <a:custGeom>
                <a:avLst/>
                <a:gdLst/>
                <a:ahLst/>
                <a:cxnLst/>
                <a:rect l="l" t="t" r="r" b="b"/>
                <a:pathLst>
                  <a:path w="3906" h="3192" extrusionOk="0">
                    <a:moveTo>
                      <a:pt x="3048" y="0"/>
                    </a:moveTo>
                    <a:cubicBezTo>
                      <a:pt x="2215" y="953"/>
                      <a:pt x="1143" y="1524"/>
                      <a:pt x="0" y="1691"/>
                    </a:cubicBezTo>
                    <a:lnTo>
                      <a:pt x="905" y="3191"/>
                    </a:lnTo>
                    <a:lnTo>
                      <a:pt x="1977" y="1548"/>
                    </a:lnTo>
                    <a:lnTo>
                      <a:pt x="3906" y="1429"/>
                    </a:lnTo>
                    <a:lnTo>
                      <a:pt x="3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3" name="Google Shape;863;p28"/>
          <p:cNvGrpSpPr/>
          <p:nvPr/>
        </p:nvGrpSpPr>
        <p:grpSpPr>
          <a:xfrm>
            <a:off x="7886731" y="3818050"/>
            <a:ext cx="544200" cy="544200"/>
            <a:chOff x="7886731" y="3818050"/>
            <a:chExt cx="544200" cy="544200"/>
          </a:xfrm>
        </p:grpSpPr>
        <p:sp>
          <p:nvSpPr>
            <p:cNvPr id="864" name="Google Shape;864;p28"/>
            <p:cNvSpPr/>
            <p:nvPr/>
          </p:nvSpPr>
          <p:spPr>
            <a:xfrm>
              <a:off x="7886731" y="381805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28"/>
            <p:cNvGrpSpPr/>
            <p:nvPr/>
          </p:nvGrpSpPr>
          <p:grpSpPr>
            <a:xfrm>
              <a:off x="7998510" y="3892618"/>
              <a:ext cx="304237" cy="398204"/>
              <a:chOff x="8072767" y="2040268"/>
              <a:chExt cx="304237" cy="398204"/>
            </a:xfrm>
          </p:grpSpPr>
          <p:sp>
            <p:nvSpPr>
              <p:cNvPr id="866" name="Google Shape;866;p28"/>
              <p:cNvSpPr/>
              <p:nvPr/>
            </p:nvSpPr>
            <p:spPr>
              <a:xfrm>
                <a:off x="8173889" y="2274415"/>
                <a:ext cx="99584" cy="46214"/>
              </a:xfrm>
              <a:custGeom>
                <a:avLst/>
                <a:gdLst/>
                <a:ahLst/>
                <a:cxnLst/>
                <a:rect l="l" t="t" r="r" b="b"/>
                <a:pathLst>
                  <a:path w="2978" h="1382" extrusionOk="0">
                    <a:moveTo>
                      <a:pt x="1501" y="0"/>
                    </a:moveTo>
                    <a:cubicBezTo>
                      <a:pt x="882" y="0"/>
                      <a:pt x="310" y="310"/>
                      <a:pt x="1" y="858"/>
                    </a:cubicBezTo>
                    <a:cubicBezTo>
                      <a:pt x="429" y="1191"/>
                      <a:pt x="930" y="1381"/>
                      <a:pt x="1501" y="1381"/>
                    </a:cubicBezTo>
                    <a:cubicBezTo>
                      <a:pt x="2073" y="1381"/>
                      <a:pt x="2597" y="1191"/>
                      <a:pt x="2978" y="858"/>
                    </a:cubicBezTo>
                    <a:cubicBezTo>
                      <a:pt x="2692" y="310"/>
                      <a:pt x="2120"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8200976" y="2181184"/>
                <a:ext cx="46214" cy="46281"/>
              </a:xfrm>
              <a:custGeom>
                <a:avLst/>
                <a:gdLst/>
                <a:ahLst/>
                <a:cxnLst/>
                <a:rect l="l" t="t" r="r" b="b"/>
                <a:pathLst>
                  <a:path w="1382" h="1384" extrusionOk="0">
                    <a:moveTo>
                      <a:pt x="729" y="1"/>
                    </a:moveTo>
                    <a:cubicBezTo>
                      <a:pt x="717" y="1"/>
                      <a:pt x="704" y="1"/>
                      <a:pt x="691" y="2"/>
                    </a:cubicBezTo>
                    <a:cubicBezTo>
                      <a:pt x="310" y="2"/>
                      <a:pt x="0" y="311"/>
                      <a:pt x="0" y="693"/>
                    </a:cubicBezTo>
                    <a:cubicBezTo>
                      <a:pt x="0" y="1074"/>
                      <a:pt x="310" y="1383"/>
                      <a:pt x="691" y="1383"/>
                    </a:cubicBezTo>
                    <a:cubicBezTo>
                      <a:pt x="1072" y="1383"/>
                      <a:pt x="1382" y="1074"/>
                      <a:pt x="1382" y="693"/>
                    </a:cubicBezTo>
                    <a:cubicBezTo>
                      <a:pt x="1382" y="324"/>
                      <a:pt x="1093"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8072767" y="2040268"/>
                <a:ext cx="304237" cy="398204"/>
              </a:xfrm>
              <a:custGeom>
                <a:avLst/>
                <a:gdLst/>
                <a:ahLst/>
                <a:cxnLst/>
                <a:rect l="l" t="t" r="r" b="b"/>
                <a:pathLst>
                  <a:path w="9098" h="11908" extrusionOk="0">
                    <a:moveTo>
                      <a:pt x="4501" y="2120"/>
                    </a:moveTo>
                    <a:cubicBezTo>
                      <a:pt x="6216" y="2120"/>
                      <a:pt x="7621" y="3501"/>
                      <a:pt x="7621" y="5240"/>
                    </a:cubicBezTo>
                    <a:lnTo>
                      <a:pt x="7621" y="5931"/>
                    </a:lnTo>
                    <a:cubicBezTo>
                      <a:pt x="7621" y="7645"/>
                      <a:pt x="6216" y="9050"/>
                      <a:pt x="4501" y="9050"/>
                    </a:cubicBezTo>
                    <a:cubicBezTo>
                      <a:pt x="2763" y="9050"/>
                      <a:pt x="1358" y="7645"/>
                      <a:pt x="1358" y="5931"/>
                    </a:cubicBezTo>
                    <a:lnTo>
                      <a:pt x="1358" y="5240"/>
                    </a:lnTo>
                    <a:cubicBezTo>
                      <a:pt x="1358" y="3501"/>
                      <a:pt x="2763" y="2120"/>
                      <a:pt x="4501" y="2120"/>
                    </a:cubicBezTo>
                    <a:close/>
                    <a:moveTo>
                      <a:pt x="4573" y="1"/>
                    </a:moveTo>
                    <a:lnTo>
                      <a:pt x="4358" y="144"/>
                    </a:lnTo>
                    <a:cubicBezTo>
                      <a:pt x="4335" y="144"/>
                      <a:pt x="2548" y="1477"/>
                      <a:pt x="405" y="1477"/>
                    </a:cubicBezTo>
                    <a:lnTo>
                      <a:pt x="0" y="1477"/>
                    </a:lnTo>
                    <a:lnTo>
                      <a:pt x="0" y="6335"/>
                    </a:lnTo>
                    <a:cubicBezTo>
                      <a:pt x="0" y="9026"/>
                      <a:pt x="1834" y="11313"/>
                      <a:pt x="4454" y="11884"/>
                    </a:cubicBezTo>
                    <a:lnTo>
                      <a:pt x="4549" y="11908"/>
                    </a:lnTo>
                    <a:lnTo>
                      <a:pt x="4644" y="11884"/>
                    </a:lnTo>
                    <a:cubicBezTo>
                      <a:pt x="7264" y="11313"/>
                      <a:pt x="9097" y="9026"/>
                      <a:pt x="9097" y="6335"/>
                    </a:cubicBezTo>
                    <a:lnTo>
                      <a:pt x="9097" y="1477"/>
                    </a:lnTo>
                    <a:lnTo>
                      <a:pt x="8740" y="1477"/>
                    </a:lnTo>
                    <a:cubicBezTo>
                      <a:pt x="6573" y="1477"/>
                      <a:pt x="4787" y="167"/>
                      <a:pt x="4787" y="144"/>
                    </a:cubicBezTo>
                    <a:lnTo>
                      <a:pt x="4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8142054" y="2133466"/>
                <a:ext cx="163288" cy="151316"/>
              </a:xfrm>
              <a:custGeom>
                <a:avLst/>
                <a:gdLst/>
                <a:ahLst/>
                <a:cxnLst/>
                <a:rect l="l" t="t" r="r" b="b"/>
                <a:pathLst>
                  <a:path w="4883" h="4525" extrusionOk="0">
                    <a:moveTo>
                      <a:pt x="2453" y="0"/>
                    </a:moveTo>
                    <a:cubicBezTo>
                      <a:pt x="1119" y="0"/>
                      <a:pt x="0" y="1119"/>
                      <a:pt x="0" y="2453"/>
                    </a:cubicBezTo>
                    <a:lnTo>
                      <a:pt x="0" y="3144"/>
                    </a:lnTo>
                    <a:cubicBezTo>
                      <a:pt x="0" y="3644"/>
                      <a:pt x="191" y="4144"/>
                      <a:pt x="453" y="4525"/>
                    </a:cubicBezTo>
                    <a:cubicBezTo>
                      <a:pt x="905" y="3906"/>
                      <a:pt x="1620" y="3501"/>
                      <a:pt x="2453" y="3501"/>
                    </a:cubicBezTo>
                    <a:cubicBezTo>
                      <a:pt x="1667" y="3501"/>
                      <a:pt x="1048" y="2858"/>
                      <a:pt x="1048" y="2096"/>
                    </a:cubicBezTo>
                    <a:cubicBezTo>
                      <a:pt x="1048" y="1310"/>
                      <a:pt x="1667" y="691"/>
                      <a:pt x="2453" y="691"/>
                    </a:cubicBezTo>
                    <a:cubicBezTo>
                      <a:pt x="3215" y="691"/>
                      <a:pt x="3858" y="1310"/>
                      <a:pt x="3858" y="2096"/>
                    </a:cubicBezTo>
                    <a:cubicBezTo>
                      <a:pt x="3811" y="2858"/>
                      <a:pt x="3191" y="3501"/>
                      <a:pt x="2453" y="3501"/>
                    </a:cubicBezTo>
                    <a:cubicBezTo>
                      <a:pt x="3263" y="3501"/>
                      <a:pt x="4001" y="3882"/>
                      <a:pt x="4454" y="4525"/>
                    </a:cubicBezTo>
                    <a:cubicBezTo>
                      <a:pt x="4715" y="4144"/>
                      <a:pt x="4882" y="3667"/>
                      <a:pt x="4882" y="3144"/>
                    </a:cubicBezTo>
                    <a:lnTo>
                      <a:pt x="4882" y="2453"/>
                    </a:lnTo>
                    <a:cubicBezTo>
                      <a:pt x="4882" y="1119"/>
                      <a:pt x="3787" y="0"/>
                      <a:pt x="2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0" name="Google Shape;870;p28"/>
          <p:cNvSpPr/>
          <p:nvPr/>
        </p:nvSpPr>
        <p:spPr>
          <a:xfrm>
            <a:off x="7886731" y="150975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28"/>
          <p:cNvGrpSpPr/>
          <p:nvPr/>
        </p:nvGrpSpPr>
        <p:grpSpPr>
          <a:xfrm>
            <a:off x="7961291" y="1583145"/>
            <a:ext cx="398237" cy="397401"/>
            <a:chOff x="721585" y="1419120"/>
            <a:chExt cx="398237" cy="397401"/>
          </a:xfrm>
        </p:grpSpPr>
        <p:sp>
          <p:nvSpPr>
            <p:cNvPr id="872" name="Google Shape;872;p28"/>
            <p:cNvSpPr/>
            <p:nvPr/>
          </p:nvSpPr>
          <p:spPr>
            <a:xfrm>
              <a:off x="790872" y="1419120"/>
              <a:ext cx="162485" cy="45412"/>
            </a:xfrm>
            <a:custGeom>
              <a:avLst/>
              <a:gdLst/>
              <a:ahLst/>
              <a:cxnLst/>
              <a:rect l="l" t="t" r="r" b="b"/>
              <a:pathLst>
                <a:path w="4859" h="1358" extrusionOk="0">
                  <a:moveTo>
                    <a:pt x="715" y="1"/>
                  </a:moveTo>
                  <a:lnTo>
                    <a:pt x="1" y="691"/>
                  </a:lnTo>
                  <a:lnTo>
                    <a:pt x="691" y="1358"/>
                  </a:lnTo>
                  <a:lnTo>
                    <a:pt x="4168" y="1358"/>
                  </a:lnTo>
                  <a:lnTo>
                    <a:pt x="4859" y="691"/>
                  </a:lnTo>
                  <a:lnTo>
                    <a:pt x="4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1072805" y="1466103"/>
              <a:ext cx="47017" cy="46214"/>
            </a:xfrm>
            <a:custGeom>
              <a:avLst/>
              <a:gdLst/>
              <a:ahLst/>
              <a:cxnLst/>
              <a:rect l="l" t="t" r="r" b="b"/>
              <a:pathLst>
                <a:path w="1406" h="1382" extrusionOk="0">
                  <a:moveTo>
                    <a:pt x="0" y="1"/>
                  </a:moveTo>
                  <a:lnTo>
                    <a:pt x="0" y="1382"/>
                  </a:lnTo>
                  <a:lnTo>
                    <a:pt x="1405" y="1382"/>
                  </a:lnTo>
                  <a:lnTo>
                    <a:pt x="1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1072002" y="1535391"/>
              <a:ext cx="46214" cy="257254"/>
            </a:xfrm>
            <a:custGeom>
              <a:avLst/>
              <a:gdLst/>
              <a:ahLst/>
              <a:cxnLst/>
              <a:rect l="l" t="t" r="r" b="b"/>
              <a:pathLst>
                <a:path w="1382" h="7693" extrusionOk="0">
                  <a:moveTo>
                    <a:pt x="0" y="0"/>
                  </a:moveTo>
                  <a:lnTo>
                    <a:pt x="0" y="6287"/>
                  </a:lnTo>
                  <a:lnTo>
                    <a:pt x="24" y="6287"/>
                  </a:lnTo>
                  <a:lnTo>
                    <a:pt x="715" y="7693"/>
                  </a:lnTo>
                  <a:lnTo>
                    <a:pt x="1381" y="6287"/>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790872" y="1733690"/>
              <a:ext cx="23140" cy="22338"/>
            </a:xfrm>
            <a:custGeom>
              <a:avLst/>
              <a:gdLst/>
              <a:ahLst/>
              <a:cxnLst/>
              <a:rect l="l" t="t" r="r" b="b"/>
              <a:pathLst>
                <a:path w="692" h="668" extrusionOk="0">
                  <a:moveTo>
                    <a:pt x="1" y="0"/>
                  </a:moveTo>
                  <a:lnTo>
                    <a:pt x="1" y="667"/>
                  </a:lnTo>
                  <a:lnTo>
                    <a:pt x="691" y="667"/>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790872" y="1547329"/>
              <a:ext cx="23140" cy="23140"/>
            </a:xfrm>
            <a:custGeom>
              <a:avLst/>
              <a:gdLst/>
              <a:ahLst/>
              <a:cxnLst/>
              <a:rect l="l" t="t" r="r" b="b"/>
              <a:pathLst>
                <a:path w="692" h="692" extrusionOk="0">
                  <a:moveTo>
                    <a:pt x="1" y="1"/>
                  </a:moveTo>
                  <a:lnTo>
                    <a:pt x="1" y="691"/>
                  </a:lnTo>
                  <a:lnTo>
                    <a:pt x="691" y="691"/>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721585" y="1442227"/>
              <a:ext cx="302665" cy="374294"/>
            </a:xfrm>
            <a:custGeom>
              <a:avLst/>
              <a:gdLst/>
              <a:ahLst/>
              <a:cxnLst/>
              <a:rect l="l" t="t" r="r" b="b"/>
              <a:pathLst>
                <a:path w="9051" h="11193" extrusionOk="0">
                  <a:moveTo>
                    <a:pt x="7645" y="2453"/>
                  </a:moveTo>
                  <a:lnTo>
                    <a:pt x="7645" y="3144"/>
                  </a:lnTo>
                  <a:lnTo>
                    <a:pt x="4168" y="3144"/>
                  </a:lnTo>
                  <a:lnTo>
                    <a:pt x="4168" y="2453"/>
                  </a:lnTo>
                  <a:close/>
                  <a:moveTo>
                    <a:pt x="6240" y="3834"/>
                  </a:moveTo>
                  <a:lnTo>
                    <a:pt x="6240" y="4525"/>
                  </a:lnTo>
                  <a:lnTo>
                    <a:pt x="4168" y="4525"/>
                  </a:lnTo>
                  <a:lnTo>
                    <a:pt x="4168" y="3834"/>
                  </a:lnTo>
                  <a:close/>
                  <a:moveTo>
                    <a:pt x="3478" y="2453"/>
                  </a:moveTo>
                  <a:lnTo>
                    <a:pt x="3478" y="4549"/>
                  </a:lnTo>
                  <a:lnTo>
                    <a:pt x="1382" y="4549"/>
                  </a:lnTo>
                  <a:lnTo>
                    <a:pt x="1382" y="2453"/>
                  </a:lnTo>
                  <a:close/>
                  <a:moveTo>
                    <a:pt x="7645" y="5263"/>
                  </a:moveTo>
                  <a:lnTo>
                    <a:pt x="7645" y="5954"/>
                  </a:lnTo>
                  <a:lnTo>
                    <a:pt x="4168" y="5954"/>
                  </a:lnTo>
                  <a:lnTo>
                    <a:pt x="4168" y="5263"/>
                  </a:lnTo>
                  <a:close/>
                  <a:moveTo>
                    <a:pt x="3478" y="5239"/>
                  </a:moveTo>
                  <a:lnTo>
                    <a:pt x="3478" y="7311"/>
                  </a:lnTo>
                  <a:lnTo>
                    <a:pt x="1382" y="7311"/>
                  </a:lnTo>
                  <a:lnTo>
                    <a:pt x="1382" y="5239"/>
                  </a:lnTo>
                  <a:close/>
                  <a:moveTo>
                    <a:pt x="6240" y="6621"/>
                  </a:moveTo>
                  <a:lnTo>
                    <a:pt x="6240" y="7311"/>
                  </a:lnTo>
                  <a:lnTo>
                    <a:pt x="4168" y="7311"/>
                  </a:lnTo>
                  <a:lnTo>
                    <a:pt x="4168" y="6621"/>
                  </a:lnTo>
                  <a:close/>
                  <a:moveTo>
                    <a:pt x="7645" y="8026"/>
                  </a:moveTo>
                  <a:lnTo>
                    <a:pt x="7645" y="8716"/>
                  </a:lnTo>
                  <a:lnTo>
                    <a:pt x="4168" y="8716"/>
                  </a:lnTo>
                  <a:lnTo>
                    <a:pt x="4168" y="8026"/>
                  </a:lnTo>
                  <a:close/>
                  <a:moveTo>
                    <a:pt x="3478" y="8026"/>
                  </a:moveTo>
                  <a:lnTo>
                    <a:pt x="3478" y="10121"/>
                  </a:lnTo>
                  <a:lnTo>
                    <a:pt x="1382" y="10121"/>
                  </a:lnTo>
                  <a:lnTo>
                    <a:pt x="1382" y="8026"/>
                  </a:lnTo>
                  <a:close/>
                  <a:moveTo>
                    <a:pt x="6264" y="9431"/>
                  </a:moveTo>
                  <a:lnTo>
                    <a:pt x="6264" y="10121"/>
                  </a:lnTo>
                  <a:lnTo>
                    <a:pt x="4192" y="10121"/>
                  </a:lnTo>
                  <a:lnTo>
                    <a:pt x="4192" y="9431"/>
                  </a:lnTo>
                  <a:close/>
                  <a:moveTo>
                    <a:pt x="1" y="0"/>
                  </a:moveTo>
                  <a:lnTo>
                    <a:pt x="1" y="11193"/>
                  </a:lnTo>
                  <a:lnTo>
                    <a:pt x="9050" y="11193"/>
                  </a:lnTo>
                  <a:lnTo>
                    <a:pt x="9050" y="0"/>
                  </a:lnTo>
                  <a:lnTo>
                    <a:pt x="7931" y="0"/>
                  </a:lnTo>
                  <a:lnTo>
                    <a:pt x="6550" y="1381"/>
                  </a:lnTo>
                  <a:lnTo>
                    <a:pt x="2501" y="1381"/>
                  </a:lnTo>
                  <a:lnTo>
                    <a:pt x="1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790872" y="1641296"/>
              <a:ext cx="23140" cy="22338"/>
            </a:xfrm>
            <a:custGeom>
              <a:avLst/>
              <a:gdLst/>
              <a:ahLst/>
              <a:cxnLst/>
              <a:rect l="l" t="t" r="r" b="b"/>
              <a:pathLst>
                <a:path w="692" h="668" extrusionOk="0">
                  <a:moveTo>
                    <a:pt x="1" y="1"/>
                  </a:moveTo>
                  <a:lnTo>
                    <a:pt x="1" y="668"/>
                  </a:lnTo>
                  <a:lnTo>
                    <a:pt x="691" y="668"/>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9" name="Google Shape;879;p28"/>
          <p:cNvPicPr preferRelativeResize="0"/>
          <p:nvPr/>
        </p:nvPicPr>
        <p:blipFill rotWithShape="1">
          <a:blip r:embed="rId3">
            <a:alphaModFix/>
          </a:blip>
          <a:srcRect l="21778" r="22579"/>
          <a:stretch/>
        </p:blipFill>
        <p:spPr>
          <a:xfrm>
            <a:off x="3616427" y="1886066"/>
            <a:ext cx="1910999" cy="19319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29"/>
          <p:cNvSpPr txBox="1">
            <a:spLocks noGrp="1"/>
          </p:cNvSpPr>
          <p:nvPr>
            <p:ph type="title"/>
          </p:nvPr>
        </p:nvSpPr>
        <p:spPr>
          <a:xfrm>
            <a:off x="2380200" y="2372163"/>
            <a:ext cx="4383600" cy="11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a:p>
            <a:pPr marL="0" lvl="0" indent="0" algn="ctr" rtl="0">
              <a:spcBef>
                <a:spcPts val="0"/>
              </a:spcBef>
              <a:spcAft>
                <a:spcPts val="0"/>
              </a:spcAft>
              <a:buNone/>
            </a:pPr>
            <a:endParaRPr/>
          </a:p>
        </p:txBody>
      </p:sp>
      <p:sp>
        <p:nvSpPr>
          <p:cNvPr id="885" name="Google Shape;885;p29"/>
          <p:cNvSpPr txBox="1">
            <a:spLocks noGrp="1"/>
          </p:cNvSpPr>
          <p:nvPr>
            <p:ph type="title" idx="2"/>
          </p:nvPr>
        </p:nvSpPr>
        <p:spPr>
          <a:xfrm>
            <a:off x="4146000" y="1590538"/>
            <a:ext cx="852000" cy="7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35"/>
          <p:cNvSpPr txBox="1">
            <a:spLocks noGrp="1"/>
          </p:cNvSpPr>
          <p:nvPr>
            <p:ph type="title"/>
          </p:nvPr>
        </p:nvSpPr>
        <p:spPr>
          <a:xfrm>
            <a:off x="4135975" y="882300"/>
            <a:ext cx="4294800" cy="10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KODI?</a:t>
            </a:r>
            <a:endParaRPr dirty="0"/>
          </a:p>
        </p:txBody>
      </p:sp>
      <p:sp>
        <p:nvSpPr>
          <p:cNvPr id="935" name="Google Shape;935;p35"/>
          <p:cNvSpPr txBox="1">
            <a:spLocks noGrp="1"/>
          </p:cNvSpPr>
          <p:nvPr>
            <p:ph type="subTitle" idx="1"/>
          </p:nvPr>
        </p:nvSpPr>
        <p:spPr>
          <a:xfrm>
            <a:off x="4135975" y="19629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a:p>
            <a:pPr marL="457200" lvl="0" indent="-304800" algn="l" rtl="0">
              <a:spcBef>
                <a:spcPts val="0"/>
              </a:spcBef>
              <a:spcAft>
                <a:spcPts val="0"/>
              </a:spcAft>
              <a:buSzPts val="1200"/>
              <a:buChar char="■"/>
            </a:pPr>
            <a:r>
              <a:rPr lang="en-US" sz="1400" dirty="0"/>
              <a:t>Open-source multimedia entertainment platform</a:t>
            </a:r>
          </a:p>
          <a:p>
            <a:pPr marL="152400" lvl="0" indent="0" algn="l" rtl="0">
              <a:spcBef>
                <a:spcPts val="0"/>
              </a:spcBef>
              <a:spcAft>
                <a:spcPts val="0"/>
              </a:spcAft>
              <a:buSzPts val="1200"/>
              <a:buNone/>
            </a:pPr>
            <a:endParaRPr lang="en-US" sz="1400" dirty="0"/>
          </a:p>
          <a:p>
            <a:pPr marL="457200" lvl="0" indent="-304800" algn="l" rtl="0">
              <a:spcBef>
                <a:spcPts val="0"/>
              </a:spcBef>
              <a:spcAft>
                <a:spcPts val="0"/>
              </a:spcAft>
              <a:buSzPts val="1200"/>
              <a:buChar char="■"/>
            </a:pPr>
            <a:r>
              <a:rPr lang="en-US" sz="1400" dirty="0"/>
              <a:t>Utilizes C++ and Python</a:t>
            </a:r>
          </a:p>
          <a:p>
            <a:pPr marL="152400" lvl="0" indent="0" algn="l" rtl="0">
              <a:spcBef>
                <a:spcPts val="0"/>
              </a:spcBef>
              <a:spcAft>
                <a:spcPts val="0"/>
              </a:spcAft>
              <a:buSzPts val="1200"/>
              <a:buNone/>
            </a:pPr>
            <a:endParaRPr lang="en-US" sz="1400" dirty="0"/>
          </a:p>
          <a:p>
            <a:pPr marL="457200" lvl="0" indent="-304800" algn="l" rtl="0">
              <a:spcBef>
                <a:spcPts val="0"/>
              </a:spcBef>
              <a:spcAft>
                <a:spcPts val="0"/>
              </a:spcAft>
              <a:buSzPts val="1200"/>
              <a:buChar char="■"/>
            </a:pPr>
            <a:r>
              <a:rPr lang="en-US" sz="1400" dirty="0"/>
              <a:t>Supports third-party applications e.g. YouTube, Spotify, Hulu, etc.</a:t>
            </a:r>
            <a:endParaRPr sz="1400" dirty="0"/>
          </a:p>
          <a:p>
            <a:pPr marL="457200" lvl="0" indent="0" algn="l" rtl="0">
              <a:spcBef>
                <a:spcPts val="0"/>
              </a:spcBef>
              <a:spcAft>
                <a:spcPts val="0"/>
              </a:spcAft>
              <a:buNone/>
            </a:pPr>
            <a:endParaRPr sz="1400" dirty="0"/>
          </a:p>
        </p:txBody>
      </p:sp>
      <p:pic>
        <p:nvPicPr>
          <p:cNvPr id="936" name="Google Shape;936;p35"/>
          <p:cNvPicPr preferRelativeResize="0">
            <a:picLocks noGrp="1"/>
          </p:cNvPicPr>
          <p:nvPr>
            <p:ph type="pic" idx="2"/>
          </p:nvPr>
        </p:nvPicPr>
        <p:blipFill rotWithShape="1">
          <a:blip r:embed="rId5"/>
          <a:srcRect l="39708" r="17856"/>
          <a:stretch/>
        </p:blipFill>
        <p:spPr>
          <a:xfrm>
            <a:off x="713225" y="539500"/>
            <a:ext cx="3292851" cy="4064499"/>
          </a:xfrm>
          <a:prstGeom prst="rect">
            <a:avLst/>
          </a:prstGeom>
        </p:spPr>
      </p:pic>
      <p:pic>
        <p:nvPicPr>
          <p:cNvPr id="5" name="Audio 4">
            <a:hlinkClick r:id="" action="ppaction://media"/>
            <a:extLst>
              <a:ext uri="{FF2B5EF4-FFF2-40B4-BE49-F238E27FC236}">
                <a16:creationId xmlns:a16="http://schemas.microsoft.com/office/drawing/2014/main" id="{DBED40CE-C7A8-F129-F80A-DD3E8C637A3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454934807"/>
      </p:ext>
    </p:extLst>
  </p:cSld>
  <p:clrMapOvr>
    <a:masterClrMapping/>
  </p:clrMapOvr>
  <mc:AlternateContent xmlns:mc="http://schemas.openxmlformats.org/markup-compatibility/2006" xmlns:p14="http://schemas.microsoft.com/office/powerpoint/2010/main">
    <mc:Choice Requires="p14">
      <p:transition spd="slow" p14:dur="2000" advTm="61741"/>
    </mc:Choice>
    <mc:Fallback xmlns="">
      <p:transition spd="slow" advTm="61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30"/>
          <p:cNvSpPr txBox="1">
            <a:spLocks noGrp="1"/>
          </p:cNvSpPr>
          <p:nvPr>
            <p:ph type="title"/>
          </p:nvPr>
        </p:nvSpPr>
        <p:spPr>
          <a:xfrm>
            <a:off x="2380200" y="2372163"/>
            <a:ext cx="4383600" cy="11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REQUIREMENTS &amp; FUNCTIONALITIES</a:t>
            </a:r>
            <a:endParaRPr/>
          </a:p>
          <a:p>
            <a:pPr marL="0" lvl="0" indent="0" algn="ctr" rtl="0">
              <a:spcBef>
                <a:spcPts val="0"/>
              </a:spcBef>
              <a:spcAft>
                <a:spcPts val="0"/>
              </a:spcAft>
              <a:buNone/>
            </a:pPr>
            <a:endParaRPr/>
          </a:p>
        </p:txBody>
      </p:sp>
      <p:sp>
        <p:nvSpPr>
          <p:cNvPr id="891" name="Google Shape;891;p30"/>
          <p:cNvSpPr txBox="1">
            <a:spLocks noGrp="1"/>
          </p:cNvSpPr>
          <p:nvPr>
            <p:ph type="title" idx="2"/>
          </p:nvPr>
        </p:nvSpPr>
        <p:spPr>
          <a:xfrm>
            <a:off x="4146000" y="1590538"/>
            <a:ext cx="852000" cy="7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grpSp>
        <p:nvGrpSpPr>
          <p:cNvPr id="947" name="Google Shape;947;p37"/>
          <p:cNvGrpSpPr/>
          <p:nvPr/>
        </p:nvGrpSpPr>
        <p:grpSpPr>
          <a:xfrm>
            <a:off x="6289174" y="1659500"/>
            <a:ext cx="544200" cy="544200"/>
            <a:chOff x="7148325" y="2585675"/>
            <a:chExt cx="544200" cy="544200"/>
          </a:xfrm>
        </p:grpSpPr>
        <p:sp>
          <p:nvSpPr>
            <p:cNvPr id="948" name="Google Shape;948;p37"/>
            <p:cNvSpPr/>
            <p:nvPr/>
          </p:nvSpPr>
          <p:spPr>
            <a:xfrm>
              <a:off x="7148325" y="2585675"/>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7"/>
            <p:cNvGrpSpPr/>
            <p:nvPr/>
          </p:nvGrpSpPr>
          <p:grpSpPr>
            <a:xfrm>
              <a:off x="7213492" y="2661416"/>
              <a:ext cx="397401" cy="397434"/>
              <a:chOff x="7213492" y="2661416"/>
              <a:chExt cx="397401" cy="397434"/>
            </a:xfrm>
          </p:grpSpPr>
          <p:sp>
            <p:nvSpPr>
              <p:cNvPr id="950" name="Google Shape;950;p37"/>
              <p:cNvSpPr/>
              <p:nvPr/>
            </p:nvSpPr>
            <p:spPr>
              <a:xfrm>
                <a:off x="7332138" y="2801597"/>
                <a:ext cx="163288" cy="139378"/>
              </a:xfrm>
              <a:custGeom>
                <a:avLst/>
                <a:gdLst/>
                <a:ahLst/>
                <a:cxnLst/>
                <a:rect l="l" t="t" r="r" b="b"/>
                <a:pathLst>
                  <a:path w="4883" h="4168" extrusionOk="0">
                    <a:moveTo>
                      <a:pt x="1" y="0"/>
                    </a:moveTo>
                    <a:lnTo>
                      <a:pt x="1" y="4168"/>
                    </a:lnTo>
                    <a:lnTo>
                      <a:pt x="4883" y="4168"/>
                    </a:lnTo>
                    <a:lnTo>
                      <a:pt x="4883" y="0"/>
                    </a:lnTo>
                    <a:lnTo>
                      <a:pt x="3478" y="0"/>
                    </a:lnTo>
                    <a:lnTo>
                      <a:pt x="3478" y="1405"/>
                    </a:lnTo>
                    <a:lnTo>
                      <a:pt x="2763" y="1405"/>
                    </a:lnTo>
                    <a:lnTo>
                      <a:pt x="2763" y="0"/>
                    </a:lnTo>
                    <a:lnTo>
                      <a:pt x="2073" y="0"/>
                    </a:lnTo>
                    <a:lnTo>
                      <a:pt x="2073" y="1405"/>
                    </a:lnTo>
                    <a:lnTo>
                      <a:pt x="1406" y="1405"/>
                    </a:lnTo>
                    <a:lnTo>
                      <a:pt x="1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p:nvPr/>
            </p:nvSpPr>
            <p:spPr>
              <a:xfrm>
                <a:off x="7377549" y="2756185"/>
                <a:ext cx="70090" cy="46248"/>
              </a:xfrm>
              <a:custGeom>
                <a:avLst/>
                <a:gdLst/>
                <a:ahLst/>
                <a:cxnLst/>
                <a:rect l="l" t="t" r="r" b="b"/>
                <a:pathLst>
                  <a:path w="2096" h="1383" extrusionOk="0">
                    <a:moveTo>
                      <a:pt x="1048" y="1"/>
                    </a:moveTo>
                    <a:cubicBezTo>
                      <a:pt x="477" y="1"/>
                      <a:pt x="0" y="477"/>
                      <a:pt x="0" y="1025"/>
                    </a:cubicBezTo>
                    <a:lnTo>
                      <a:pt x="0" y="1382"/>
                    </a:lnTo>
                    <a:lnTo>
                      <a:pt x="691" y="1382"/>
                    </a:lnTo>
                    <a:lnTo>
                      <a:pt x="691" y="1025"/>
                    </a:lnTo>
                    <a:cubicBezTo>
                      <a:pt x="691" y="834"/>
                      <a:pt x="834" y="668"/>
                      <a:pt x="1048" y="668"/>
                    </a:cubicBezTo>
                    <a:cubicBezTo>
                      <a:pt x="1262" y="668"/>
                      <a:pt x="1405" y="834"/>
                      <a:pt x="1405" y="1025"/>
                    </a:cubicBezTo>
                    <a:lnTo>
                      <a:pt x="1405" y="1382"/>
                    </a:lnTo>
                    <a:lnTo>
                      <a:pt x="2096" y="1382"/>
                    </a:lnTo>
                    <a:lnTo>
                      <a:pt x="2096" y="1025"/>
                    </a:lnTo>
                    <a:cubicBezTo>
                      <a:pt x="2096" y="477"/>
                      <a:pt x="162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7"/>
              <p:cNvSpPr/>
              <p:nvPr/>
            </p:nvSpPr>
            <p:spPr>
              <a:xfrm>
                <a:off x="7213492" y="2661416"/>
                <a:ext cx="397401" cy="397434"/>
              </a:xfrm>
              <a:custGeom>
                <a:avLst/>
                <a:gdLst/>
                <a:ahLst/>
                <a:cxnLst/>
                <a:rect l="l" t="t" r="r" b="b"/>
                <a:pathLst>
                  <a:path w="11884" h="11885" extrusionOk="0">
                    <a:moveTo>
                      <a:pt x="6288" y="1454"/>
                    </a:moveTo>
                    <a:cubicBezTo>
                      <a:pt x="8526" y="1644"/>
                      <a:pt x="10265" y="3383"/>
                      <a:pt x="10455" y="5621"/>
                    </a:cubicBezTo>
                    <a:lnTo>
                      <a:pt x="9764" y="5621"/>
                    </a:lnTo>
                    <a:lnTo>
                      <a:pt x="9764" y="6312"/>
                    </a:lnTo>
                    <a:lnTo>
                      <a:pt x="10455" y="6312"/>
                    </a:lnTo>
                    <a:cubicBezTo>
                      <a:pt x="10265" y="8503"/>
                      <a:pt x="8526" y="10289"/>
                      <a:pt x="6288" y="10479"/>
                    </a:cubicBezTo>
                    <a:lnTo>
                      <a:pt x="6288" y="9789"/>
                    </a:lnTo>
                    <a:lnTo>
                      <a:pt x="5597" y="9789"/>
                    </a:lnTo>
                    <a:lnTo>
                      <a:pt x="5597" y="10479"/>
                    </a:lnTo>
                    <a:cubicBezTo>
                      <a:pt x="3358" y="10289"/>
                      <a:pt x="1620" y="8550"/>
                      <a:pt x="1429" y="6312"/>
                    </a:cubicBezTo>
                    <a:lnTo>
                      <a:pt x="2120" y="6312"/>
                    </a:lnTo>
                    <a:lnTo>
                      <a:pt x="2120" y="5621"/>
                    </a:lnTo>
                    <a:lnTo>
                      <a:pt x="1429" y="5621"/>
                    </a:lnTo>
                    <a:cubicBezTo>
                      <a:pt x="1620" y="3383"/>
                      <a:pt x="3358" y="1644"/>
                      <a:pt x="5597" y="1454"/>
                    </a:cubicBezTo>
                    <a:lnTo>
                      <a:pt x="5597" y="2144"/>
                    </a:lnTo>
                    <a:lnTo>
                      <a:pt x="6288" y="2144"/>
                    </a:lnTo>
                    <a:lnTo>
                      <a:pt x="6288" y="1454"/>
                    </a:lnTo>
                    <a:close/>
                    <a:moveTo>
                      <a:pt x="5597" y="1"/>
                    </a:moveTo>
                    <a:lnTo>
                      <a:pt x="5597" y="739"/>
                    </a:lnTo>
                    <a:cubicBezTo>
                      <a:pt x="3001" y="930"/>
                      <a:pt x="929" y="3002"/>
                      <a:pt x="739" y="5597"/>
                    </a:cubicBezTo>
                    <a:lnTo>
                      <a:pt x="0" y="5597"/>
                    </a:lnTo>
                    <a:lnTo>
                      <a:pt x="0" y="6288"/>
                    </a:lnTo>
                    <a:lnTo>
                      <a:pt x="739" y="6288"/>
                    </a:lnTo>
                    <a:cubicBezTo>
                      <a:pt x="929" y="8860"/>
                      <a:pt x="3001" y="10956"/>
                      <a:pt x="5597" y="11122"/>
                    </a:cubicBezTo>
                    <a:lnTo>
                      <a:pt x="5597" y="11884"/>
                    </a:lnTo>
                    <a:lnTo>
                      <a:pt x="6288" y="11884"/>
                    </a:lnTo>
                    <a:lnTo>
                      <a:pt x="6288" y="11122"/>
                    </a:lnTo>
                    <a:cubicBezTo>
                      <a:pt x="8883" y="10956"/>
                      <a:pt x="10955" y="8860"/>
                      <a:pt x="11146" y="6288"/>
                    </a:cubicBezTo>
                    <a:lnTo>
                      <a:pt x="11884" y="6288"/>
                    </a:lnTo>
                    <a:lnTo>
                      <a:pt x="11884" y="5597"/>
                    </a:lnTo>
                    <a:lnTo>
                      <a:pt x="11146" y="5597"/>
                    </a:lnTo>
                    <a:cubicBezTo>
                      <a:pt x="10979" y="3002"/>
                      <a:pt x="8907" y="930"/>
                      <a:pt x="6288" y="739"/>
                    </a:cubicBezTo>
                    <a:lnTo>
                      <a:pt x="62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37"/>
          <p:cNvSpPr txBox="1">
            <a:spLocks noGrp="1"/>
          </p:cNvSpPr>
          <p:nvPr>
            <p:ph type="subTitle" idx="4"/>
          </p:nvPr>
        </p:nvSpPr>
        <p:spPr>
          <a:xfrm>
            <a:off x="4572000" y="2203703"/>
            <a:ext cx="3978548" cy="4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NON-FUNCTIONAL REQUIREMENTS</a:t>
            </a:r>
            <a:endParaRPr dirty="0"/>
          </a:p>
        </p:txBody>
      </p:sp>
      <p:sp>
        <p:nvSpPr>
          <p:cNvPr id="954" name="Google Shape;95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FRs &amp; NFRs</a:t>
            </a:r>
            <a:endParaRPr dirty="0"/>
          </a:p>
        </p:txBody>
      </p:sp>
      <p:sp>
        <p:nvSpPr>
          <p:cNvPr id="955" name="Google Shape;955;p37"/>
          <p:cNvSpPr txBox="1">
            <a:spLocks noGrp="1"/>
          </p:cNvSpPr>
          <p:nvPr>
            <p:ph type="subTitle" idx="1"/>
          </p:nvPr>
        </p:nvSpPr>
        <p:spPr>
          <a:xfrm>
            <a:off x="4681001" y="2596776"/>
            <a:ext cx="3869546" cy="1642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kumimoji="0" lang="en-US" b="0" i="0" u="none" strike="noStrike" kern="0" cap="none" spc="0" normalizeH="0" baseline="0" noProof="0" dirty="0">
                <a:ln>
                  <a:noFill/>
                </a:ln>
                <a:solidFill>
                  <a:srgbClr val="242424"/>
                </a:solidFill>
                <a:effectLst/>
                <a:uLnTx/>
                <a:uFillTx/>
                <a:latin typeface="Inter"/>
                <a:ea typeface="Inter"/>
                <a:sym typeface="Inter"/>
              </a:rPr>
              <a:t>Scalability: </a:t>
            </a:r>
            <a:r>
              <a:rPr kumimoji="0" lang="en-US" b="0" i="0" u="none" strike="noStrike" kern="0" cap="none" spc="0" normalizeH="0" baseline="0" noProof="0" dirty="0">
                <a:ln>
                  <a:noFill/>
                </a:ln>
                <a:solidFill>
                  <a:schemeClr val="bg2">
                    <a:lumMod val="75000"/>
                  </a:schemeClr>
                </a:solidFill>
                <a:effectLst/>
                <a:uLnTx/>
                <a:uFillTx/>
                <a:latin typeface="Inter"/>
                <a:ea typeface="Inter"/>
                <a:sym typeface="Inter"/>
              </a:rPr>
              <a:t>varying file sizes</a:t>
            </a: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lang="en-US" dirty="0">
                <a:solidFill>
                  <a:srgbClr val="242424"/>
                </a:solidFill>
              </a:rPr>
              <a:t>Integration: </a:t>
            </a:r>
            <a:r>
              <a:rPr lang="en-US" dirty="0">
                <a:solidFill>
                  <a:schemeClr val="bg2">
                    <a:lumMod val="75000"/>
                  </a:schemeClr>
                </a:solidFill>
              </a:rPr>
              <a:t>allow for third-party add-ons</a:t>
            </a: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lang="en-US" dirty="0">
                <a:solidFill>
                  <a:srgbClr val="242424"/>
                </a:solidFill>
              </a:rPr>
              <a:t>Portability: </a:t>
            </a:r>
            <a:r>
              <a:rPr lang="en-US" dirty="0">
                <a:solidFill>
                  <a:schemeClr val="bg2">
                    <a:lumMod val="75000"/>
                  </a:schemeClr>
                </a:solidFill>
              </a:rPr>
              <a:t>functional across various operating systems, data file formats</a:t>
            </a: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lang="en-US" dirty="0">
                <a:solidFill>
                  <a:srgbClr val="242424"/>
                </a:solidFill>
              </a:rPr>
              <a:t>Testability: </a:t>
            </a:r>
            <a:r>
              <a:rPr lang="en-US" dirty="0">
                <a:solidFill>
                  <a:schemeClr val="bg2">
                    <a:lumMod val="75000"/>
                  </a:schemeClr>
                </a:solidFill>
              </a:rPr>
              <a:t>aid in testing modules on their own &amp; modules working together</a:t>
            </a:r>
          </a:p>
        </p:txBody>
      </p:sp>
      <p:sp>
        <p:nvSpPr>
          <p:cNvPr id="956" name="Google Shape;956;p37"/>
          <p:cNvSpPr txBox="1">
            <a:spLocks noGrp="1"/>
          </p:cNvSpPr>
          <p:nvPr>
            <p:ph type="subTitle" idx="2"/>
          </p:nvPr>
        </p:nvSpPr>
        <p:spPr>
          <a:xfrm>
            <a:off x="593452" y="2596776"/>
            <a:ext cx="3657600" cy="16428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kumimoji="0" lang="en-US" b="0" i="0" u="none" strike="noStrike" kern="0" cap="none" spc="0" normalizeH="0" baseline="0" noProof="0" dirty="0">
                <a:ln>
                  <a:noFill/>
                </a:ln>
                <a:solidFill>
                  <a:srgbClr val="242424"/>
                </a:solidFill>
                <a:effectLst/>
                <a:uLnTx/>
                <a:uFillTx/>
                <a:latin typeface="Inter"/>
                <a:ea typeface="Inter"/>
                <a:sym typeface="Inter"/>
              </a:rPr>
              <a:t>Versatility with media formats.</a:t>
            </a: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kumimoji="0" lang="en-US" b="0" i="0" u="none" strike="noStrike" kern="0" cap="none" spc="0" normalizeH="0" baseline="0" noProof="0" dirty="0">
                <a:ln>
                  <a:noFill/>
                </a:ln>
                <a:solidFill>
                  <a:srgbClr val="242424"/>
                </a:solidFill>
                <a:effectLst/>
                <a:uLnTx/>
                <a:uFillTx/>
                <a:latin typeface="Inter"/>
                <a:ea typeface="Inter"/>
                <a:sym typeface="Inter"/>
              </a:rPr>
              <a:t>Allow for portability without sacrificing performance.</a:t>
            </a:r>
          </a:p>
          <a:p>
            <a:pPr marL="457200" marR="0" lvl="0" indent="-304800" algn="l" defTabSz="914400" rtl="0" eaLnBrk="1" fontAlgn="auto" latinLnBrk="0" hangingPunct="1">
              <a:lnSpc>
                <a:spcPct val="100000"/>
              </a:lnSpc>
              <a:spcBef>
                <a:spcPts val="0"/>
              </a:spcBef>
              <a:spcAft>
                <a:spcPts val="0"/>
              </a:spcAft>
              <a:buClr>
                <a:srgbClr val="9DA87C"/>
              </a:buClr>
              <a:buSzPts val="1200"/>
              <a:buFont typeface="Nunito Light"/>
              <a:buChar char="■"/>
              <a:tabLst/>
              <a:defRPr/>
            </a:pPr>
            <a:r>
              <a:rPr kumimoji="0" lang="en-US" b="0" i="0" u="none" strike="noStrike" kern="0" cap="none" spc="0" normalizeH="0" baseline="0" noProof="0" dirty="0">
                <a:ln>
                  <a:noFill/>
                </a:ln>
                <a:solidFill>
                  <a:srgbClr val="242424"/>
                </a:solidFill>
                <a:effectLst/>
                <a:uLnTx/>
                <a:uFillTx/>
                <a:latin typeface="Inter"/>
                <a:ea typeface="Inter"/>
                <a:sym typeface="Inter"/>
              </a:rPr>
              <a:t>Media Player:</a:t>
            </a:r>
          </a:p>
          <a:p>
            <a:pPr lvl="1" algn="l">
              <a:buClr>
                <a:srgbClr val="9DA87C"/>
              </a:buClr>
              <a:buFont typeface="Nunito Light"/>
              <a:buChar char="■"/>
              <a:defRPr/>
            </a:pPr>
            <a:r>
              <a:rPr lang="en-US" dirty="0">
                <a:solidFill>
                  <a:schemeClr val="bg2">
                    <a:lumMod val="75000"/>
                  </a:schemeClr>
                </a:solidFill>
              </a:rPr>
              <a:t>GUI, Image Display, Music/Video</a:t>
            </a:r>
          </a:p>
          <a:p>
            <a:pPr algn="l">
              <a:buClr>
                <a:srgbClr val="9DA87C"/>
              </a:buClr>
              <a:buFont typeface="Nunito Light"/>
              <a:buChar char="■"/>
              <a:defRPr/>
            </a:pPr>
            <a:r>
              <a:rPr lang="en-US" dirty="0">
                <a:solidFill>
                  <a:srgbClr val="242424"/>
                </a:solidFill>
              </a:rPr>
              <a:t>Libraries:</a:t>
            </a:r>
          </a:p>
          <a:p>
            <a:pPr lvl="1" algn="l">
              <a:buClr>
                <a:srgbClr val="9DA87C"/>
              </a:buClr>
              <a:buFont typeface="Nunito Light"/>
              <a:buChar char="■"/>
              <a:defRPr/>
            </a:pPr>
            <a:r>
              <a:rPr lang="en-US" dirty="0">
                <a:solidFill>
                  <a:schemeClr val="bg2">
                    <a:lumMod val="75000"/>
                  </a:schemeClr>
                </a:solidFill>
              </a:rPr>
              <a:t>Media Storage, Rendering Engines, Add-Ons/Plugins, Webscrapers</a:t>
            </a:r>
          </a:p>
        </p:txBody>
      </p:sp>
      <p:sp>
        <p:nvSpPr>
          <p:cNvPr id="957" name="Google Shape;957;p37"/>
          <p:cNvSpPr txBox="1">
            <a:spLocks noGrp="1"/>
          </p:cNvSpPr>
          <p:nvPr>
            <p:ph type="subTitle" idx="3"/>
          </p:nvPr>
        </p:nvSpPr>
        <p:spPr>
          <a:xfrm>
            <a:off x="593452" y="2203703"/>
            <a:ext cx="3978548" cy="4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FUNCTIONAL REQUIREMENTS</a:t>
            </a:r>
            <a:endParaRPr dirty="0"/>
          </a:p>
        </p:txBody>
      </p:sp>
      <p:grpSp>
        <p:nvGrpSpPr>
          <p:cNvPr id="958" name="Google Shape;958;p37"/>
          <p:cNvGrpSpPr/>
          <p:nvPr/>
        </p:nvGrpSpPr>
        <p:grpSpPr>
          <a:xfrm>
            <a:off x="2150152" y="1659500"/>
            <a:ext cx="544200" cy="544200"/>
            <a:chOff x="5523000" y="3205650"/>
            <a:chExt cx="544200" cy="544200"/>
          </a:xfrm>
        </p:grpSpPr>
        <p:sp>
          <p:nvSpPr>
            <p:cNvPr id="959" name="Google Shape;959;p37"/>
            <p:cNvSpPr/>
            <p:nvPr/>
          </p:nvSpPr>
          <p:spPr>
            <a:xfrm>
              <a:off x="5523000" y="3205650"/>
              <a:ext cx="544200" cy="54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37"/>
            <p:cNvGrpSpPr/>
            <p:nvPr/>
          </p:nvGrpSpPr>
          <p:grpSpPr>
            <a:xfrm>
              <a:off x="5589713" y="3283367"/>
              <a:ext cx="397434" cy="398237"/>
              <a:chOff x="5589713" y="3283367"/>
              <a:chExt cx="397434" cy="398237"/>
            </a:xfrm>
          </p:grpSpPr>
          <p:sp>
            <p:nvSpPr>
              <p:cNvPr id="961" name="Google Shape;961;p37"/>
              <p:cNvSpPr/>
              <p:nvPr/>
            </p:nvSpPr>
            <p:spPr>
              <a:xfrm>
                <a:off x="5708392" y="3330383"/>
                <a:ext cx="163288" cy="139378"/>
              </a:xfrm>
              <a:custGeom>
                <a:avLst/>
                <a:gdLst/>
                <a:ahLst/>
                <a:cxnLst/>
                <a:rect l="l" t="t" r="r" b="b"/>
                <a:pathLst>
                  <a:path w="4883" h="4168" extrusionOk="0">
                    <a:moveTo>
                      <a:pt x="0" y="0"/>
                    </a:moveTo>
                    <a:lnTo>
                      <a:pt x="0" y="4168"/>
                    </a:lnTo>
                    <a:lnTo>
                      <a:pt x="4882" y="4168"/>
                    </a:lnTo>
                    <a:lnTo>
                      <a:pt x="4882" y="0"/>
                    </a:lnTo>
                    <a:lnTo>
                      <a:pt x="3477" y="0"/>
                    </a:lnTo>
                    <a:lnTo>
                      <a:pt x="3477" y="1405"/>
                    </a:lnTo>
                    <a:lnTo>
                      <a:pt x="2763" y="1405"/>
                    </a:lnTo>
                    <a:lnTo>
                      <a:pt x="2763" y="0"/>
                    </a:lnTo>
                    <a:lnTo>
                      <a:pt x="2096" y="0"/>
                    </a:lnTo>
                    <a:lnTo>
                      <a:pt x="2096" y="1405"/>
                    </a:lnTo>
                    <a:lnTo>
                      <a:pt x="1405" y="1405"/>
                    </a:ln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7"/>
              <p:cNvSpPr/>
              <p:nvPr/>
            </p:nvSpPr>
            <p:spPr>
              <a:xfrm>
                <a:off x="5754572" y="3283367"/>
                <a:ext cx="69321" cy="47050"/>
              </a:xfrm>
              <a:custGeom>
                <a:avLst/>
                <a:gdLst/>
                <a:ahLst/>
                <a:cxnLst/>
                <a:rect l="l" t="t" r="r" b="b"/>
                <a:pathLst>
                  <a:path w="2073" h="1407" extrusionOk="0">
                    <a:moveTo>
                      <a:pt x="1024" y="1"/>
                    </a:moveTo>
                    <a:cubicBezTo>
                      <a:pt x="477" y="1"/>
                      <a:pt x="0" y="477"/>
                      <a:pt x="0" y="1049"/>
                    </a:cubicBezTo>
                    <a:lnTo>
                      <a:pt x="0" y="1406"/>
                    </a:lnTo>
                    <a:lnTo>
                      <a:pt x="667" y="1406"/>
                    </a:lnTo>
                    <a:lnTo>
                      <a:pt x="667" y="1049"/>
                    </a:lnTo>
                    <a:cubicBezTo>
                      <a:pt x="667" y="834"/>
                      <a:pt x="834" y="692"/>
                      <a:pt x="1024" y="692"/>
                    </a:cubicBezTo>
                    <a:cubicBezTo>
                      <a:pt x="1239" y="692"/>
                      <a:pt x="1382" y="834"/>
                      <a:pt x="1382" y="1049"/>
                    </a:cubicBezTo>
                    <a:lnTo>
                      <a:pt x="1382" y="1406"/>
                    </a:lnTo>
                    <a:lnTo>
                      <a:pt x="2072" y="1406"/>
                    </a:lnTo>
                    <a:lnTo>
                      <a:pt x="2072" y="1049"/>
                    </a:lnTo>
                    <a:cubicBezTo>
                      <a:pt x="2072" y="477"/>
                      <a:pt x="1596" y="1"/>
                      <a:pt x="10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7"/>
              <p:cNvSpPr/>
              <p:nvPr/>
            </p:nvSpPr>
            <p:spPr>
              <a:xfrm>
                <a:off x="5707589" y="3493604"/>
                <a:ext cx="163288" cy="187197"/>
              </a:xfrm>
              <a:custGeom>
                <a:avLst/>
                <a:gdLst/>
                <a:ahLst/>
                <a:cxnLst/>
                <a:rect l="l" t="t" r="r" b="b"/>
                <a:pathLst>
                  <a:path w="4883" h="5598" extrusionOk="0">
                    <a:moveTo>
                      <a:pt x="2787" y="1406"/>
                    </a:moveTo>
                    <a:lnTo>
                      <a:pt x="2787" y="3478"/>
                    </a:lnTo>
                    <a:lnTo>
                      <a:pt x="3477" y="3478"/>
                    </a:lnTo>
                    <a:lnTo>
                      <a:pt x="3477" y="4168"/>
                    </a:lnTo>
                    <a:lnTo>
                      <a:pt x="1405" y="4168"/>
                    </a:lnTo>
                    <a:lnTo>
                      <a:pt x="1405" y="3478"/>
                    </a:lnTo>
                    <a:lnTo>
                      <a:pt x="2072" y="3478"/>
                    </a:lnTo>
                    <a:lnTo>
                      <a:pt x="2072" y="2073"/>
                    </a:lnTo>
                    <a:lnTo>
                      <a:pt x="1405" y="2073"/>
                    </a:lnTo>
                    <a:lnTo>
                      <a:pt x="1405" y="1406"/>
                    </a:lnTo>
                    <a:close/>
                    <a:moveTo>
                      <a:pt x="0" y="1"/>
                    </a:moveTo>
                    <a:lnTo>
                      <a:pt x="0" y="5597"/>
                    </a:lnTo>
                    <a:lnTo>
                      <a:pt x="4882" y="5597"/>
                    </a:ln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7"/>
              <p:cNvSpPr/>
              <p:nvPr/>
            </p:nvSpPr>
            <p:spPr>
              <a:xfrm>
                <a:off x="5894719" y="3307276"/>
                <a:ext cx="68519" cy="68519"/>
              </a:xfrm>
              <a:custGeom>
                <a:avLst/>
                <a:gdLst/>
                <a:ahLst/>
                <a:cxnLst/>
                <a:rect l="l" t="t" r="r" b="b"/>
                <a:pathLst>
                  <a:path w="2049" h="2049" extrusionOk="0">
                    <a:moveTo>
                      <a:pt x="691" y="0"/>
                    </a:moveTo>
                    <a:lnTo>
                      <a:pt x="691" y="691"/>
                    </a:lnTo>
                    <a:lnTo>
                      <a:pt x="1" y="691"/>
                    </a:lnTo>
                    <a:lnTo>
                      <a:pt x="1" y="1382"/>
                    </a:lnTo>
                    <a:lnTo>
                      <a:pt x="691" y="1382"/>
                    </a:lnTo>
                    <a:lnTo>
                      <a:pt x="691" y="2048"/>
                    </a:lnTo>
                    <a:lnTo>
                      <a:pt x="1358" y="2048"/>
                    </a:lnTo>
                    <a:lnTo>
                      <a:pt x="1358" y="1382"/>
                    </a:lnTo>
                    <a:lnTo>
                      <a:pt x="2049" y="1382"/>
                    </a:lnTo>
                    <a:lnTo>
                      <a:pt x="2049" y="691"/>
                    </a:lnTo>
                    <a:lnTo>
                      <a:pt x="1358" y="691"/>
                    </a:lnTo>
                    <a:lnTo>
                      <a:pt x="1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7"/>
              <p:cNvSpPr/>
              <p:nvPr/>
            </p:nvSpPr>
            <p:spPr>
              <a:xfrm>
                <a:off x="5615194" y="3401243"/>
                <a:ext cx="68519" cy="68519"/>
              </a:xfrm>
              <a:custGeom>
                <a:avLst/>
                <a:gdLst/>
                <a:ahLst/>
                <a:cxnLst/>
                <a:rect l="l" t="t" r="r" b="b"/>
                <a:pathLst>
                  <a:path w="2049" h="2049" extrusionOk="0">
                    <a:moveTo>
                      <a:pt x="668" y="1"/>
                    </a:moveTo>
                    <a:lnTo>
                      <a:pt x="668" y="667"/>
                    </a:lnTo>
                    <a:lnTo>
                      <a:pt x="1" y="667"/>
                    </a:lnTo>
                    <a:lnTo>
                      <a:pt x="1" y="1358"/>
                    </a:lnTo>
                    <a:lnTo>
                      <a:pt x="668" y="1358"/>
                    </a:lnTo>
                    <a:lnTo>
                      <a:pt x="668" y="2049"/>
                    </a:lnTo>
                    <a:lnTo>
                      <a:pt x="1358" y="2049"/>
                    </a:lnTo>
                    <a:lnTo>
                      <a:pt x="1358" y="1358"/>
                    </a:lnTo>
                    <a:lnTo>
                      <a:pt x="2049" y="1358"/>
                    </a:lnTo>
                    <a:lnTo>
                      <a:pt x="2049" y="667"/>
                    </a:lnTo>
                    <a:lnTo>
                      <a:pt x="1358" y="667"/>
                    </a:lnTo>
                    <a:lnTo>
                      <a:pt x="1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7"/>
              <p:cNvSpPr/>
              <p:nvPr/>
            </p:nvSpPr>
            <p:spPr>
              <a:xfrm>
                <a:off x="5589713" y="3539818"/>
                <a:ext cx="94000" cy="140983"/>
              </a:xfrm>
              <a:custGeom>
                <a:avLst/>
                <a:gdLst/>
                <a:ahLst/>
                <a:cxnLst/>
                <a:rect l="l" t="t" r="r" b="b"/>
                <a:pathLst>
                  <a:path w="2811" h="4216" extrusionOk="0">
                    <a:moveTo>
                      <a:pt x="1" y="0"/>
                    </a:moveTo>
                    <a:lnTo>
                      <a:pt x="1" y="4215"/>
                    </a:lnTo>
                    <a:lnTo>
                      <a:pt x="2811" y="4215"/>
                    </a:lnTo>
                    <a:lnTo>
                      <a:pt x="2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7"/>
              <p:cNvSpPr/>
              <p:nvPr/>
            </p:nvSpPr>
            <p:spPr>
              <a:xfrm>
                <a:off x="5893917" y="3563694"/>
                <a:ext cx="93231" cy="117909"/>
              </a:xfrm>
              <a:custGeom>
                <a:avLst/>
                <a:gdLst/>
                <a:ahLst/>
                <a:cxnLst/>
                <a:rect l="l" t="t" r="r" b="b"/>
                <a:pathLst>
                  <a:path w="2788" h="3526" extrusionOk="0">
                    <a:moveTo>
                      <a:pt x="1" y="1"/>
                    </a:moveTo>
                    <a:lnTo>
                      <a:pt x="1" y="3525"/>
                    </a:lnTo>
                    <a:lnTo>
                      <a:pt x="2787" y="3525"/>
                    </a:lnTo>
                    <a:lnTo>
                      <a:pt x="2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 name="Audio 50">
            <a:hlinkClick r:id="" action="ppaction://media"/>
            <a:extLst>
              <a:ext uri="{FF2B5EF4-FFF2-40B4-BE49-F238E27FC236}">
                <a16:creationId xmlns:a16="http://schemas.microsoft.com/office/drawing/2014/main" id="{7F784ABE-BF1D-EC17-9866-50E11AD2D0E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pic>
        <p:nvPicPr>
          <p:cNvPr id="52" name="Audio 51">
            <a:hlinkClick r:id="" action="ppaction://media"/>
            <a:extLst>
              <a:ext uri="{FF2B5EF4-FFF2-40B4-BE49-F238E27FC236}">
                <a16:creationId xmlns:a16="http://schemas.microsoft.com/office/drawing/2014/main" id="{EEFFF5BC-D071-4445-6762-A9E70E5741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50738057"/>
      </p:ext>
    </p:extLst>
  </p:cSld>
  <p:clrMapOvr>
    <a:masterClrMapping/>
  </p:clrMapOvr>
  <mc:AlternateContent xmlns:mc="http://schemas.openxmlformats.org/markup-compatibility/2006" xmlns:p14="http://schemas.microsoft.com/office/powerpoint/2010/main">
    <mc:Choice Requires="p14">
      <p:transition spd="slow" p14:dur="2000" advTm="163811"/>
    </mc:Choice>
    <mc:Fallback xmlns="">
      <p:transition spd="slow" advTm="163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1"/>
                </p:tgtEl>
              </p:cMediaNode>
            </p:audio>
            <p:audio isNarration="1">
              <p:cMediaNode vol="80000" showWhenStopped="0">
                <p:cTn id="11" fill="hold" display="0">
                  <p:stCondLst>
                    <p:cond delay="indefinite"/>
                  </p:stCondLst>
                  <p:endCondLst>
                    <p:cond evt="onStopAudio" delay="0">
                      <p:tgtEl>
                        <p:sldTgt/>
                      </p:tgtEl>
                    </p:cond>
                  </p:endCondLst>
                </p:cTn>
                <p:tgtEl>
                  <p:spTgt spid="5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1"/>
          <p:cNvSpPr txBox="1">
            <a:spLocks noGrp="1"/>
          </p:cNvSpPr>
          <p:nvPr>
            <p:ph type="title"/>
          </p:nvPr>
        </p:nvSpPr>
        <p:spPr>
          <a:xfrm>
            <a:off x="2380200" y="2372163"/>
            <a:ext cx="4383600" cy="118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DERIVATION PROCESS</a:t>
            </a:r>
            <a:endParaRPr/>
          </a:p>
          <a:p>
            <a:pPr marL="0" lvl="0" indent="0" algn="ctr" rtl="0">
              <a:spcBef>
                <a:spcPts val="0"/>
              </a:spcBef>
              <a:spcAft>
                <a:spcPts val="0"/>
              </a:spcAft>
              <a:buNone/>
            </a:pPr>
            <a:endParaRPr/>
          </a:p>
        </p:txBody>
      </p:sp>
      <p:sp>
        <p:nvSpPr>
          <p:cNvPr id="897" name="Google Shape;897;p31"/>
          <p:cNvSpPr txBox="1">
            <a:spLocks noGrp="1"/>
          </p:cNvSpPr>
          <p:nvPr>
            <p:ph type="title" idx="2"/>
          </p:nvPr>
        </p:nvSpPr>
        <p:spPr>
          <a:xfrm>
            <a:off x="4146000" y="1590538"/>
            <a:ext cx="852000" cy="7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AD4B3A-7537-9E0F-4A3F-AA4B0E72293C}"/>
              </a:ext>
            </a:extLst>
          </p:cNvPr>
          <p:cNvSpPr>
            <a:spLocks noGrp="1" noRot="1" noMove="1" noResize="1" noEditPoints="1" noAdjustHandles="1" noChangeArrowheads="1" noChangeShapeType="1"/>
          </p:cNvSpPr>
          <p:nvPr/>
        </p:nvSpPr>
        <p:spPr>
          <a:xfrm>
            <a:off x="1871189" y="3475931"/>
            <a:ext cx="5389510" cy="6055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p:pic>
        <p:nvPicPr>
          <p:cNvPr id="1026" name="Picture 2" descr="Figure 5: Kodi's 'building blocks'">
            <a:extLst>
              <a:ext uri="{FF2B5EF4-FFF2-40B4-BE49-F238E27FC236}">
                <a16:creationId xmlns:a16="http://schemas.microsoft.com/office/drawing/2014/main" id="{D473D4AA-416E-E575-10DD-BF44D4B86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718" y="0"/>
            <a:ext cx="2815519" cy="4880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AE4D0EB-22C6-ED73-96A2-7C74E7FE0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810" y="257899"/>
            <a:ext cx="3773423" cy="26185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15F8AA-B743-1577-AD9F-9CCD9AA896AF}"/>
              </a:ext>
            </a:extLst>
          </p:cNvPr>
          <p:cNvSpPr txBox="1"/>
          <p:nvPr/>
        </p:nvSpPr>
        <p:spPr>
          <a:xfrm>
            <a:off x="3729237" y="3197373"/>
            <a:ext cx="3773423" cy="1569660"/>
          </a:xfrm>
          <a:prstGeom prst="rect">
            <a:avLst/>
          </a:prstGeom>
          <a:noFill/>
        </p:spPr>
        <p:txBody>
          <a:bodyPr wrap="square" rtlCol="0">
            <a:spAutoFit/>
          </a:bodyPr>
          <a:lstStyle/>
          <a:p>
            <a:endParaRPr lang="en-US" sz="1200" dirty="0">
              <a:latin typeface="Inter" panose="020B0604020202020204" charset="0"/>
              <a:ea typeface="Inter" panose="020B0604020202020204" charset="0"/>
            </a:endParaRPr>
          </a:p>
          <a:p>
            <a:pPr marL="457200" indent="-304800">
              <a:buClr>
                <a:srgbClr val="9DA87C"/>
              </a:buClr>
              <a:buSzPts val="1200"/>
              <a:buFont typeface="Nunito Light"/>
              <a:buChar char="■"/>
              <a:defRPr/>
            </a:pPr>
            <a:r>
              <a:rPr lang="en-US" sz="1200" dirty="0">
                <a:latin typeface="Inter" panose="020B0604020202020204" charset="0"/>
                <a:ea typeface="Inter" panose="020B0604020202020204" charset="0"/>
              </a:rPr>
              <a:t>Figures demonstrating the layered (columns) structure of KODI’s concrete architecture.</a:t>
            </a:r>
          </a:p>
          <a:p>
            <a:pPr marL="152400">
              <a:buClr>
                <a:srgbClr val="9DA87C"/>
              </a:buClr>
              <a:buSzPts val="1200"/>
              <a:defRPr/>
            </a:pPr>
            <a:endParaRPr lang="en-US" sz="1200" dirty="0">
              <a:latin typeface="Inter" panose="020B0604020202020204" charset="0"/>
              <a:ea typeface="Inter" panose="020B0604020202020204" charset="0"/>
            </a:endParaRPr>
          </a:p>
          <a:p>
            <a:pPr marL="457200" indent="-304800">
              <a:buClr>
                <a:srgbClr val="9DA87C"/>
              </a:buClr>
              <a:buSzPts val="1200"/>
              <a:buFont typeface="Nunito Light"/>
              <a:buChar char="■"/>
              <a:defRPr/>
            </a:pPr>
            <a:r>
              <a:rPr lang="en-US" sz="1200" dirty="0">
                <a:latin typeface="Inter" panose="020B0604020202020204" charset="0"/>
                <a:ea typeface="Inter" panose="020B0604020202020204" charset="0"/>
              </a:rPr>
              <a:t>Components also seem to be grouped by functionality, indicating modularity.</a:t>
            </a:r>
            <a:endParaRPr kumimoji="0" lang="en-US" sz="1200" b="0" i="0" u="none" strike="noStrike" kern="0" cap="none" spc="0" normalizeH="0" baseline="0" noProof="0" dirty="0">
              <a:ln>
                <a:noFill/>
              </a:ln>
              <a:solidFill>
                <a:srgbClr val="EEEEEE">
                  <a:lumMod val="75000"/>
                </a:srgbClr>
              </a:solidFill>
              <a:effectLst/>
              <a:uLnTx/>
              <a:uFillTx/>
              <a:latin typeface="Inter"/>
              <a:ea typeface="Inter"/>
              <a:sym typeface="Inter"/>
            </a:endParaRPr>
          </a:p>
          <a:p>
            <a:endParaRPr lang="en-CA" sz="1200" dirty="0">
              <a:latin typeface="Inter" panose="020B0604020202020204" charset="0"/>
              <a:ea typeface="Inter" panose="020B0604020202020204" charset="0"/>
            </a:endParaRPr>
          </a:p>
        </p:txBody>
      </p:sp>
      <p:sp>
        <p:nvSpPr>
          <p:cNvPr id="12" name="TextBox 11">
            <a:extLst>
              <a:ext uri="{FF2B5EF4-FFF2-40B4-BE49-F238E27FC236}">
                <a16:creationId xmlns:a16="http://schemas.microsoft.com/office/drawing/2014/main" id="{40DFD114-C8FF-9180-0F92-15B717775890}"/>
              </a:ext>
            </a:extLst>
          </p:cNvPr>
          <p:cNvSpPr txBox="1"/>
          <p:nvPr/>
        </p:nvSpPr>
        <p:spPr>
          <a:xfrm>
            <a:off x="3821102" y="2876423"/>
            <a:ext cx="2372765" cy="230832"/>
          </a:xfrm>
          <a:prstGeom prst="rect">
            <a:avLst/>
          </a:prstGeom>
          <a:noFill/>
        </p:spPr>
        <p:txBody>
          <a:bodyPr wrap="none" rtlCol="0">
            <a:spAutoFit/>
          </a:bodyPr>
          <a:lstStyle/>
          <a:p>
            <a:r>
              <a:rPr lang="en-US" sz="900" i="1" dirty="0">
                <a:solidFill>
                  <a:schemeClr val="bg2">
                    <a:lumMod val="75000"/>
                  </a:schemeClr>
                </a:solidFill>
                <a:latin typeface="Inter" panose="020B0604020202020204" charset="0"/>
                <a:ea typeface="Inter" panose="020B0604020202020204" charset="0"/>
              </a:rPr>
              <a:t>Figure provided by the official </a:t>
            </a:r>
            <a:r>
              <a:rPr lang="en-US" sz="900" i="1" dirty="0">
                <a:solidFill>
                  <a:schemeClr val="bg2">
                    <a:lumMod val="75000"/>
                  </a:schemeClr>
                </a:solidFill>
                <a:latin typeface="Inter" panose="020B0604020202020204" charset="0"/>
                <a:ea typeface="Inter" panose="020B0604020202020204" charset="0"/>
                <a:hlinkClick r:id="rId7"/>
              </a:rPr>
              <a:t>KODI wiki</a:t>
            </a:r>
            <a:endParaRPr lang="en-CA" sz="900" i="1" dirty="0">
              <a:solidFill>
                <a:schemeClr val="bg2">
                  <a:lumMod val="75000"/>
                </a:schemeClr>
              </a:solidFill>
              <a:latin typeface="Inter" panose="020B0604020202020204" charset="0"/>
              <a:ea typeface="Inter" panose="020B0604020202020204" charset="0"/>
            </a:endParaRPr>
          </a:p>
        </p:txBody>
      </p:sp>
      <p:sp>
        <p:nvSpPr>
          <p:cNvPr id="13" name="TextBox 12">
            <a:extLst>
              <a:ext uri="{FF2B5EF4-FFF2-40B4-BE49-F238E27FC236}">
                <a16:creationId xmlns:a16="http://schemas.microsoft.com/office/drawing/2014/main" id="{18AEEF9E-46CB-3697-E715-24A7AF9E2CA8}"/>
              </a:ext>
            </a:extLst>
          </p:cNvPr>
          <p:cNvSpPr txBox="1"/>
          <p:nvPr/>
        </p:nvSpPr>
        <p:spPr>
          <a:xfrm>
            <a:off x="913718" y="4650005"/>
            <a:ext cx="2760854"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900" i="1" dirty="0">
                <a:solidFill>
                  <a:schemeClr val="bg2">
                    <a:lumMod val="75000"/>
                  </a:schemeClr>
                </a:solidFill>
                <a:latin typeface="Inter" panose="020B0604020202020204" charset="0"/>
                <a:ea typeface="Inter" panose="020B0604020202020204" charset="0"/>
              </a:rPr>
              <a:t>Figure provided by </a:t>
            </a:r>
            <a:r>
              <a:rPr lang="en-US" sz="900" i="1" dirty="0">
                <a:solidFill>
                  <a:schemeClr val="bg2">
                    <a:lumMod val="75000"/>
                  </a:schemeClr>
                </a:solidFill>
                <a:latin typeface="Inter" panose="020B0604020202020204" charset="0"/>
                <a:ea typeface="Inter" panose="020B0604020202020204" charset="0"/>
                <a:hlinkClick r:id="rId8"/>
              </a:rPr>
              <a:t>an analysis </a:t>
            </a:r>
            <a:r>
              <a:rPr lang="en-US" sz="900" i="1" dirty="0">
                <a:solidFill>
                  <a:schemeClr val="bg2">
                    <a:lumMod val="75000"/>
                  </a:schemeClr>
                </a:solidFill>
                <a:latin typeface="Inter" panose="020B0604020202020204" charset="0"/>
                <a:ea typeface="Inter" panose="020B0604020202020204" charset="0"/>
              </a:rPr>
              <a:t>of KODI’s a</a:t>
            </a:r>
          </a:p>
          <a:p>
            <a:r>
              <a:rPr lang="en-US" sz="900" i="1" dirty="0">
                <a:solidFill>
                  <a:schemeClr val="bg2">
                    <a:lumMod val="75000"/>
                  </a:schemeClr>
                </a:solidFill>
                <a:latin typeface="Inter" panose="020B0604020202020204" charset="0"/>
                <a:ea typeface="Inter" panose="020B0604020202020204" charset="0"/>
              </a:rPr>
              <a:t>architecture from a development viewpoint</a:t>
            </a:r>
            <a:endParaRPr lang="en-CA" sz="900" i="1" dirty="0">
              <a:solidFill>
                <a:schemeClr val="bg2">
                  <a:lumMod val="75000"/>
                </a:schemeClr>
              </a:solidFill>
              <a:latin typeface="Inter" panose="020B0604020202020204" charset="0"/>
              <a:ea typeface="Inter" panose="020B0604020202020204" charset="0"/>
            </a:endParaRPr>
          </a:p>
        </p:txBody>
      </p:sp>
      <p:pic>
        <p:nvPicPr>
          <p:cNvPr id="9" name="Audio 8">
            <a:hlinkClick r:id="" action="ppaction://media"/>
            <a:extLst>
              <a:ext uri="{FF2B5EF4-FFF2-40B4-BE49-F238E27FC236}">
                <a16:creationId xmlns:a16="http://schemas.microsoft.com/office/drawing/2014/main" id="{A7F811C7-A073-31A8-26BE-88707637A5D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843129795"/>
      </p:ext>
    </p:extLst>
  </p:cSld>
  <p:clrMapOvr>
    <a:masterClrMapping/>
  </p:clrMapOvr>
  <mc:AlternateContent xmlns:mc="http://schemas.openxmlformats.org/markup-compatibility/2006" xmlns:p14="http://schemas.microsoft.com/office/powerpoint/2010/main">
    <mc:Choice Requires="p14">
      <p:transition spd="slow" p14:dur="2000" advTm="56792"/>
    </mc:Choice>
    <mc:Fallback xmlns="">
      <p:transition spd="slow" advTm="56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Modular Layered Architecture | Download Scientific Diagram">
            <a:extLst>
              <a:ext uri="{FF2B5EF4-FFF2-40B4-BE49-F238E27FC236}">
                <a16:creationId xmlns:a16="http://schemas.microsoft.com/office/drawing/2014/main" id="{F2A1E0B8-6C70-8FE2-1430-19FB5645C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793" y="1659336"/>
            <a:ext cx="41433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eer-to-peer - Wikipedia">
            <a:extLst>
              <a:ext uri="{FF2B5EF4-FFF2-40B4-BE49-F238E27FC236}">
                <a16:creationId xmlns:a16="http://schemas.microsoft.com/office/drawing/2014/main" id="{A5AB5536-5955-C83C-50CA-6239484ADF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6265" y="1533208"/>
            <a:ext cx="2818139" cy="245253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54;p37">
            <a:extLst>
              <a:ext uri="{FF2B5EF4-FFF2-40B4-BE49-F238E27FC236}">
                <a16:creationId xmlns:a16="http://schemas.microsoft.com/office/drawing/2014/main" id="{A4182F87-27AA-A4E0-CDDF-F47D019F95E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CONSIDERED ALTERNATIVE</a:t>
            </a:r>
            <a:endParaRPr dirty="0"/>
          </a:p>
        </p:txBody>
      </p:sp>
      <p:sp>
        <p:nvSpPr>
          <p:cNvPr id="5" name="TextBox 4">
            <a:extLst>
              <a:ext uri="{FF2B5EF4-FFF2-40B4-BE49-F238E27FC236}">
                <a16:creationId xmlns:a16="http://schemas.microsoft.com/office/drawing/2014/main" id="{B8CB6519-11B6-9D37-3905-2715CAE72F63}"/>
              </a:ext>
            </a:extLst>
          </p:cNvPr>
          <p:cNvSpPr txBox="1"/>
          <p:nvPr/>
        </p:nvSpPr>
        <p:spPr>
          <a:xfrm>
            <a:off x="555793" y="4143185"/>
            <a:ext cx="7928143" cy="276999"/>
          </a:xfrm>
          <a:prstGeom prst="rect">
            <a:avLst/>
          </a:prstGeom>
          <a:noFill/>
        </p:spPr>
        <p:txBody>
          <a:bodyPr wrap="square" rtlCol="0">
            <a:spAutoFit/>
          </a:bodyPr>
          <a:lstStyle/>
          <a:p>
            <a:pPr algn="ctr"/>
            <a:r>
              <a:rPr lang="en-US" sz="1200" dirty="0">
                <a:latin typeface="Inter" panose="020B0604020202020204" charset="0"/>
                <a:ea typeface="Inter" panose="020B0604020202020204" charset="0"/>
              </a:rPr>
              <a:t>Modular Layered Architecture                       vs.                                     Peer-to-Peer</a:t>
            </a:r>
            <a:endParaRPr lang="en-CA" sz="1200" dirty="0">
              <a:latin typeface="Inter" panose="020B0604020202020204" charset="0"/>
              <a:ea typeface="Inter" panose="020B0604020202020204" charset="0"/>
            </a:endParaRPr>
          </a:p>
        </p:txBody>
      </p:sp>
      <p:pic>
        <p:nvPicPr>
          <p:cNvPr id="7" name="Audio 6">
            <a:hlinkClick r:id="" action="ppaction://media"/>
            <a:extLst>
              <a:ext uri="{FF2B5EF4-FFF2-40B4-BE49-F238E27FC236}">
                <a16:creationId xmlns:a16="http://schemas.microsoft.com/office/drawing/2014/main" id="{01A04295-705C-6999-1F73-70F32A1BEC1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81752317"/>
      </p:ext>
    </p:extLst>
  </p:cSld>
  <p:clrMapOvr>
    <a:masterClrMapping/>
  </p:clrMapOvr>
  <mc:AlternateContent xmlns:mc="http://schemas.openxmlformats.org/markup-compatibility/2006" xmlns:p14="http://schemas.microsoft.com/office/powerpoint/2010/main">
    <mc:Choice Requires="p14">
      <p:transition spd="slow" p14:dur="2000" advTm="39694"/>
    </mc:Choice>
    <mc:Fallback xmlns="">
      <p:transition spd="slow" advTm="39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Customer Engagement Platform Pitch Deck by Slidesgo">
  <a:themeElements>
    <a:clrScheme name="Simple Light">
      <a:dk1>
        <a:srgbClr val="242424"/>
      </a:dk1>
      <a:lt1>
        <a:srgbClr val="FFFFFF"/>
      </a:lt1>
      <a:dk2>
        <a:srgbClr val="EEEEEE"/>
      </a:dk2>
      <a:lt2>
        <a:srgbClr val="CCD6AF"/>
      </a:lt2>
      <a:accent1>
        <a:srgbClr val="9DA87C"/>
      </a:accent1>
      <a:accent2>
        <a:srgbClr val="515544"/>
      </a:accent2>
      <a:accent3>
        <a:srgbClr val="FFFFFF"/>
      </a:accent3>
      <a:accent4>
        <a:srgbClr val="FFFFFF"/>
      </a:accent4>
      <a:accent5>
        <a:srgbClr val="FFFFFF"/>
      </a:accent5>
      <a:accent6>
        <a:srgbClr val="FFFFFF"/>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2272</Words>
  <Application>Microsoft Office PowerPoint</Application>
  <PresentationFormat>On-screen Show (16:9)</PresentationFormat>
  <Paragraphs>155</Paragraphs>
  <Slides>19</Slides>
  <Notes>19</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Nunito Light</vt:lpstr>
      <vt:lpstr>Inter</vt:lpstr>
      <vt:lpstr>Josefin Sans</vt:lpstr>
      <vt:lpstr>Arial</vt:lpstr>
      <vt:lpstr>Customer Engagement Platform Pitch Deck by Slidesgo</vt:lpstr>
      <vt:lpstr>An Overview of the Conceptual Architecture of </vt:lpstr>
      <vt:lpstr>Team Members &amp; Contributions</vt:lpstr>
      <vt:lpstr>INTRODUCTION </vt:lpstr>
      <vt:lpstr>WHAT IS KODI?</vt:lpstr>
      <vt:lpstr>REQUIREMENTS &amp; FUNCTIONALITIES </vt:lpstr>
      <vt:lpstr>FRs &amp; NFRs</vt:lpstr>
      <vt:lpstr>DERIVATION PROCESS </vt:lpstr>
      <vt:lpstr>PowerPoint Presentation</vt:lpstr>
      <vt:lpstr>CONSIDERED ALTERNATIVE</vt:lpstr>
      <vt:lpstr>CONCEPTUAL ARCHITECTURE</vt:lpstr>
      <vt:lpstr>TOP LEVEL</vt:lpstr>
      <vt:lpstr>INTERACTIONS AT THE TOP LEVEL</vt:lpstr>
      <vt:lpstr>INTERACTIONS AT THE TOP LEVEL (CONTINUED)</vt:lpstr>
      <vt:lpstr>CONCURRENCY &amp; DATA FLOW</vt:lpstr>
      <vt:lpstr>DICUSSION WITH USE CASE EXAMPLE</vt:lpstr>
      <vt:lpstr>CLOSING POINTS</vt:lpstr>
      <vt:lpstr>MODULARITY</vt:lpstr>
      <vt:lpstr>POTENTIAL LIMITATIONS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the Conceptual Architecture of</dc:title>
  <dc:creator>Raksha Rehal</dc:creator>
  <cp:lastModifiedBy>Raksha Rehal</cp:lastModifiedBy>
  <cp:revision>9</cp:revision>
  <dcterms:modified xsi:type="dcterms:W3CDTF">2023-10-23T02:54:12Z</dcterms:modified>
</cp:coreProperties>
</file>